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32.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notesSlides/notesSlide9.xml" ContentType="application/vnd.openxmlformats-officedocument.presentationml.notesSlide+xml"/>
  <Override PartName="/ppt/slides/slide43.xml" ContentType="application/vnd.openxmlformats-officedocument.presentationml.slide+xml"/>
  <Override PartName="/ppt/slides/slide37.xml" ContentType="application/vnd.openxmlformats-officedocument.presentationml.slide+xml"/>
  <Override PartName="/ppt/notesSlides/notesSlide28.xml" ContentType="application/vnd.openxmlformats-officedocument.presentationml.notesSlide+xml"/>
  <Override PartName="/ppt/slides/slide36.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notesSlides/notesSlide16.xml" ContentType="application/vnd.openxmlformats-officedocument.presentationml.notesSlide+xml"/>
  <Override PartName="/ppt/slides/slide29.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notesSlides/notesSlide19.xml" ContentType="application/vnd.openxmlformats-officedocument.presentationml.notesSlide+xml"/>
  <Override PartName="/ppt/slides/slide17.xml" ContentType="application/vnd.openxmlformats-officedocument.presentationml.slide+xml"/>
  <Override PartName="/ppt/slides/slide42.xml" ContentType="application/vnd.openxmlformats-officedocument.presentationml.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notesSlides/notesSlide35.xml" ContentType="application/vnd.openxmlformats-officedocument.presentationml.notes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44.xml" ContentType="application/vnd.openxmlformats-officedocument.presentationml.slide+xml"/>
  <Override PartName="/ppt/notesSlides/notesSlide15.xml" ContentType="application/vnd.openxmlformats-officedocument.presentationml.notesSlide+xml"/>
  <Override PartName="/ppt/slides/slide33.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35.xml" ContentType="application/vnd.openxmlformats-officedocument.presentationml.slide+xml"/>
  <Override PartName="/ppt/slides/slide1.xml" ContentType="application/vnd.openxmlformats-officedocument.presentationml.slide+xml"/>
  <Override PartName="/ppt/notesSlides/notesSlide41.xml" ContentType="application/vnd.openxmlformats-officedocument.presentationml.notesSlide+xml"/>
  <Override PartName="/ppt/notesSlides/notesSlide14.xml" ContentType="application/vnd.openxmlformats-officedocument.presentationml.notesSlide+xml"/>
  <Override PartName="/ppt/slides/slide26.xml" ContentType="application/vnd.openxmlformats-officedocument.presentationml.slide+xml"/>
  <Override PartName="/ppt/notesSlides/notesSlide39.xml" ContentType="application/vnd.openxmlformats-officedocument.presentationml.notesSlide+xml"/>
  <Override PartName="/ppt/slideLayouts/slideLayout8.xml" ContentType="application/vnd.openxmlformats-officedocument.presentationml.slideLayout+xml"/>
  <Override PartName="/ppt/slides/slide48.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slideLayouts/slideLayout2.xml" ContentType="application/vnd.openxmlformats-officedocument.presentationml.slideLayout+xml"/>
  <Override PartName="/ppt/notesSlides/notesSlide38.xml" ContentType="application/vnd.openxmlformats-officedocument.presentationml.notesSlide+xml"/>
  <Override PartName="/ppt/slides/slide5.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15.xml" ContentType="application/vnd.openxmlformats-officedocument.presentationml.slide+xml"/>
  <Override PartName="/ppt/notesSlides/notesSlide43.xml" ContentType="application/vnd.openxmlformats-officedocument.presentationml.notesSlide+xml"/>
  <Override PartName="/ppt/notesMasters/notesMaster1.xml" ContentType="application/vnd.openxmlformats-officedocument.presentationml.notesMaster+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s/slide14.xml" ContentType="application/vnd.openxmlformats-officedocument.presentationml.slide+xml"/>
  <Override PartName="/ppt/slides/slide40.xml" ContentType="application/vnd.openxmlformats-officedocument.presentationml.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theme/theme2.xml" ContentType="application/vnd.openxmlformats-officedocument.theme+xml"/>
  <Override PartName="/ppt/tableStyles.xml" ContentType="application/vnd.openxmlformats-officedocument.presentationml.tableStyles+xml"/>
  <Override PartName="/ppt/theme/theme1.xml" ContentType="application/vnd.openxmlformats-officedocument.theme+xml"/>
  <Override PartName="/ppt/slides/slide28.xml" ContentType="application/vnd.openxmlformats-officedocument.presentationml.slide+xml"/>
  <Override PartName="/ppt/slideLayouts/slideLayout1.xml" ContentType="application/vnd.openxmlformats-officedocument.presentationml.slideLayout+xml"/>
  <Override PartName="/ppt/slides/slide4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Layouts/slideLayout6.xml" ContentType="application/vnd.openxmlformats-officedocument.presentationml.slideLayout+xml"/>
  <Override PartName="/ppt/slides/slide38.xml" ContentType="application/vnd.openxmlformats-officedocument.presentationml.slide+xml"/>
  <Override PartName="/ppt/notesSlides/notesSlide42.xml" ContentType="application/vnd.openxmlformats-officedocument.presentationml.notesSlide+xml"/>
  <Override PartName="/ppt/notesSlides/notesSlide12.xml" ContentType="application/vnd.openxmlformats-officedocument.presentationml.notesSlide+xml"/>
  <Override PartName="/ppt/slides/slide34.xml" ContentType="application/vnd.openxmlformats-officedocument.presentationml.slide+xml"/>
  <Override PartName="/ppt/notesSlides/notesSlide22.xml" ContentType="application/vnd.openxmlformats-officedocument.presentationml.notesSlide+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sldMasterIdLst>
    <p:sldMasterId id="2147483648" r:id="rId1"/>
  </p:sldMasterIdLst>
  <p:notesMasterIdLst>
    <p:notesMasterId r:id="rId5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Lst>
  <p:sldSz cx="12192000" cy="6858000"/>
  <p:notesSz cx="6858000" cy="12192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notesMaster" Target="notesMasters/notesMaster1.xml"/><Relationship Id="rId53" Type="http://schemas.openxmlformats.org/officeDocument/2006/relationships/presProps" Target="presProps.xml" /><Relationship Id="rId54" Type="http://schemas.openxmlformats.org/officeDocument/2006/relationships/tableStyles" Target="tableStyles.xml" /><Relationship Id="rId55"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hidden="0"/>
        <p:cNvGrpSpPr/>
        <p:nvPr isPhoto="0" userDrawn="0"/>
      </p:nvGrpSpPr>
      <p:grpSpPr bwMode="auto">
        <a:xfrm>
          <a:off x="0" y="0"/>
          <a:ext cx="0" cy="0"/>
          <a:chOff x="0" y="0"/>
          <a:chExt cx="0" cy="0"/>
        </a:xfrm>
      </p:grpSpPr>
      <p:sp>
        <p:nvSpPr>
          <p:cNvPr id="4" name="Header Placeholder 1" hidden="0"/>
          <p:cNvSpPr>
            <a:spLocks noGrp="1"/>
          </p:cNvSpPr>
          <p:nvPr isPhoto="0" userDrawn="0">
            <p:ph type="hdr" sz="quarter" hasCustomPrompt="0"/>
          </p:nvPr>
        </p:nvSpPr>
        <p:spPr bwMode="auto">
          <a:xfrm>
            <a:off x="0" y="0"/>
            <a:ext cx="2971800" cy="458788"/>
          </a:xfrm>
          <a:prstGeom prst="rect">
            <a:avLst/>
          </a:prstGeom>
        </p:spPr>
        <p:txBody>
          <a:bodyPr vert="horz" lIns="91440" tIns="45720" rIns="91440" bIns="45720" rtlCol="0" anchor="ctr"/>
          <a:lstStyle>
            <a:lvl1pPr algn="l">
              <a:defRPr sz="1200"/>
            </a:lvl1pPr>
          </a:lstStyle>
          <a:p>
            <a:pPr>
              <a:defRPr/>
            </a:pPr>
            <a:endParaRPr/>
          </a:p>
        </p:txBody>
      </p:sp>
      <p:sp>
        <p:nvSpPr>
          <p:cNvPr id="5" name="Date Placeholder 2" hidden="0"/>
          <p:cNvSpPr>
            <a:spLocks noGrp="1"/>
          </p:cNvSpPr>
          <p:nvPr isPhoto="0" userDrawn="0">
            <p:ph type="dt" idx="2" hasCustomPrompt="0"/>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6" name="Date Placeholder 2" hidden="0"/>
          <p:cNvSpPr>
            <a:spLocks noGrp="1"/>
          </p:cNvSpPr>
          <p:nvPr isPhoto="0" userDrawn="0">
            <p:ph type="dt" idx="3" hasCustomPrompt="0"/>
          </p:nvPr>
        </p:nvSpPr>
        <p:spPr bwMode="auto">
          <a:xfrm>
            <a:off x="3884613" y="0"/>
            <a:ext cx="2971800" cy="458788"/>
          </a:xfrm>
          <a:prstGeom prst="rect">
            <a:avLst/>
          </a:prstGeom>
        </p:spPr>
        <p:txBody>
          <a:bodyPr vert="horz" lIns="91440" tIns="45720" rIns="91440" bIns="45720" rtlCol="0" anchor="ctr"/>
          <a:lstStyle>
            <a:lvl1pPr algn="r">
              <a:defRPr sz="1200"/>
            </a:lvl1pPr>
          </a:lstStyle>
          <a:p>
            <a:pPr>
              <a:defRPr/>
            </a:pPr>
            <a:endParaRPr/>
          </a:p>
        </p:txBody>
      </p:sp>
      <p:sp>
        <p:nvSpPr>
          <p:cNvPr id="7" name="Notes Placeholder 4" hidden="0"/>
          <p:cNvSpPr>
            <a:spLocks noGrp="1"/>
          </p:cNvSpPr>
          <p:nvPr isPhoto="0" userDrawn="0">
            <p:ph type="body" sz="quarter" idx="1" hasCustomPrompt="0"/>
          </p:nvPr>
        </p:nvSpPr>
        <p:spPr bwMode="auto">
          <a:xfrm>
            <a:off x="685800" y="4400550"/>
            <a:ext cx="5486400" cy="3600450"/>
          </a:xfrm>
          <a:prstGeom prst="rect">
            <a:avLst/>
          </a:prstGeom>
        </p:spPr>
        <p:txBody>
          <a:bodyPr vert="horz" lIns="91440" tIns="45720" rIns="91440" bIns="45720" rtlCol="0" anchor="ctr"/>
          <a:lstStyle/>
          <a:p>
            <a:pPr>
              <a:defRPr/>
            </a:pPr>
            <a:endParaRPr/>
          </a:p>
        </p:txBody>
      </p:sp>
      <p:sp>
        <p:nvSpPr>
          <p:cNvPr id="8" name="Footer Placeholder 5" hidden="0"/>
          <p:cNvSpPr>
            <a:spLocks noGrp="1"/>
          </p:cNvSpPr>
          <p:nvPr isPhoto="0" userDrawn="0">
            <p:ph type="ftr" sz="quarter" idx="4" hasCustomPrompt="0"/>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9" name="Slide Number Placeholder 6" hidden="0"/>
          <p:cNvSpPr>
            <a:spLocks noGrp="1"/>
          </p:cNvSpPr>
          <p:nvPr isPhoto="0" userDrawn="0">
            <p:ph type="sldNum" sz="quarter" idx="10" hasCustomPrompt="0"/>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endParaRPr/>
          </a:p>
        </p:txBody>
      </p:sp>
    </p:spTree>
  </p:cSld>
  <p:clrMap accent1="accent1" accent2="accent2" accent3="accent3" accent4="accent4" accent5="accent5" accent6="accent6" bg1="lt1" bg2="lt2" folHlink="folHlink" hlink="hlink" tx1="dk1" tx2="dk2"/>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 Id="rId3" Type="http://schemas.openxmlformats.org/officeDocument/2006/relationships/hyperlink" Target="http://www.nyphotographic.com/" TargetMode="External"/><Relationship Id="rId4" Type="http://schemas.openxmlformats.org/officeDocument/2006/relationships/hyperlink" Target="https://creativecommons.org/licenses/by-sa/3.0/" TargetMode="External"/><Relationship Id="rId5" Type="http://schemas.openxmlformats.org/officeDocument/2006/relationships/hyperlink" Target="http://alphastockimages.com/"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Vandaag probeer ik uit te leggen wat kunstmatige intelligentie is.</a:t>
            </a:r>
            <a:r>
              <a:rPr sz="1200" b="0" i="0" u="none">
                <a:solidFill>
                  <a:srgbClr val="222222"/>
                </a:solidFill>
                <a:latin typeface="Verdana"/>
                <a:ea typeface="Verdana"/>
                <a:cs typeface="Verdana"/>
              </a:rPr>
              <a:t> </a:t>
            </a:r>
            <a:r>
              <a:rPr sz="1200" b="0" i="0" u="none">
                <a:solidFill>
                  <a:srgbClr val="222222"/>
                </a:solidFill>
                <a:latin typeface="Verdana"/>
                <a:ea typeface="Verdana"/>
                <a:cs typeface="Verdana"/>
              </a:rPr>
              <a:t>In eerste instantie is het een woord dat erg tot verbeelding spreekt. Op tv zie je altijd dat robots met kunstmatige intelligentie de wereld proberen over te nemen. Voorbeelden zijn natuurlijk the Matrix of Robin de robot (Robin probeert ook de wereld over te nemen, maar het lukte hem niet echt). In werkelijkheid is kunstmatige intelligentie meer een nieuwe manier van aanpak om complexe problemen op te lossen.</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latin typeface="Verdana"/>
                <a:ea typeface="Verdana"/>
                <a:cs typeface="Verdana"/>
              </a:rPr>
              <a:t>Een voorbeeld die regelmatig langs komt is beeldherkenning. Er zijn verschillende toepassingen voor bijvoorbeeld zelfrijdende autos, maar veel wetenschappers zijn begonnen met het detecteren van katten. Waarschijnlijk omdat ze het leuk vonden en omdat er erg veel plaatjes van katten op het internet staan. Maar de techniek is hetzelfde voor elk object dat je wilt detecteren: geef het model voorbeelden van katten, het Robin leert uit zichzelf wat kenmerken zijn van katten.</a:t>
            </a:r>
            <a:endParaRPr>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latin typeface="Verdana"/>
                <a:ea typeface="Verdana"/>
                <a:cs typeface="Verdana"/>
              </a:rPr>
              <a:t>Een ander voorbeeld wat wij misschien allemaal kennen zijn vertaalwebsites op het internet. Het vertaald een zin in het Engels naar bijvoorbeeld Duits. Hoewel wij allemaal goed kunnen communiceren, is taal eigenlijk enorm complex. We hebben verschillende manieren om dingen te zeggen en woorden hebben soms meerdere betekenissen. Om dit goed te vertalen zonder iemand bijvoorbeeld te beledigen, is erg moeilijk.</a:t>
            </a:r>
            <a:endParaRPr>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We hebben nu uitgelegd dat de methode van kunstmatige intelligentie anders is dan de traditionele methode, maar hoe leert een model nou eigenlijk? Dit gaan we uitleggen aan de hand van een interactief voorbeeld.</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Maar voodat we kunnen beginnen moeten we nog het begrip algoritme uitleggen. Omdat we werken met kunstmatige intelligentie, hoeven we niet alle regels te bedenken. Wat we wel moeten doen is Robin uitleggen wat voor voorbeelden hij kan verwachten. Coen en ik moeten dus Robin 'programmeren' zodat hij de voorbeelden snapt en Robin er zelf een oplossing bij kan bedenken. Zoiets heet een Algoritme, een term die je wel eens in het nieuws tegen komt. </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Sanne Blauw, bekend van de correspondent heeft een duidelijke definitie gemaakt in 'normaal' Nederlands. Een algoritme  zijn de stappen die je zet om een doel te bereiken. Een algoritme is dus niks anders dan een stappenplan. </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Dit betekent dat een simpele rekensom zoals 4 + 8 - 1 een algoritme is. Je doet twee rekenkundige stappen  om tot je antwoord 11 te komen.</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Onder de zelfde definitie is een recept voor pannenkoeken ook een algoritme. In dit recept heb je een in paar stappen een lekkere stapel pannenkoeken. Nu kun je dus thuis poggen dat je ook een aantal algoritmes meester bent.</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Voor kunstmatige intelligentie zijn honderden verschillende algoritmes bedacht. Ik heb er hier een paar opgenoemd. Het is niet de bedoeling dat dit jullie iets zegt, maar meer om te laten zien dat er onwijs veel verschillende manieren zijn, met elk hun voor en nadelen. Voordat je begint, moet je het beste algoritme uitkiezen en dit in Robin programmeren.</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Voor ons interactieve voorbeeld gaan wij iets dieper in op het decision tree algoritme. In het Nederlands het dit gewoon een beslisboom en dit hebben jullie wellicht vast al een keer gezien. De traditionele beslisboom wordt meestal bedacht door een mens, terwijl wij het als een mal gebruiken en Robin zelf mag bepalen hoe hij de beslisboom indeelt.</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Wat was een beslisboom ook alweer? Hiervoor gaan we kort even een beslisboom laten zien.</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Om dit goed uit te leggen moeten we eerst uitleggen hoe de traditionele aanpak werkt. Ik geef dit systeem weer met deze computer, iets dat we ook wel een model noemen. Voor de jongere generatie kijkers, zo zag een typische computer er uit in de jaren 90. Dit model gebruiken we om voorspellingen te maken, door er gegevens, ook wel data genoemd, erin te stopen.</a:t>
            </a:r>
            <a:endParaRPr sz="1200" b="0" i="0" u="none">
              <a:solidFill>
                <a:srgbClr val="222222"/>
              </a:solidFill>
              <a:latin typeface="Verdana"/>
              <a:ea typeface="Verdana"/>
              <a:cs typeface="Verdana"/>
            </a:endParaRPr>
          </a:p>
          <a:p>
            <a:pPr>
              <a:defRPr/>
            </a:pPr>
            <a:endParaRPr sz="1200" b="0" i="0" u="none">
              <a:solidFill>
                <a:srgbClr val="222222"/>
              </a:solidFill>
              <a:latin typeface="Verdana"/>
              <a:ea typeface="Verdana"/>
              <a:cs typeface="Verdana"/>
            </a:endParaRPr>
          </a:p>
          <a:p>
            <a:pPr>
              <a:defRPr/>
            </a:pPr>
            <a:endParaRPr sz="1200" b="0" i="0" u="none">
              <a:solidFill>
                <a:srgbClr val="222222"/>
              </a:solidFill>
              <a:latin typeface="Verdana"/>
              <a:ea typeface="Verdana"/>
              <a:cs typeface="Verdana"/>
            </a:endParaRPr>
          </a:p>
          <a:p>
            <a:pPr>
              <a:defRPr/>
            </a:pPr>
            <a:r>
              <a:rPr u="sng">
                <a:hlinkClick r:id="rId3" tooltip="http://www.nyphotographic.com/"/>
              </a:rPr>
              <a:t>Nick Youngson</a:t>
            </a:r>
            <a:r>
              <a:rPr u="sng">
                <a:hlinkClick r:id="rId4" tooltip="https://creativecommons.org/licenses/by-sa/3.0/"/>
              </a:rPr>
              <a:t> CC BY-SA 3.0 </a:t>
            </a:r>
            <a:r>
              <a:rPr u="sng">
                <a:hlinkClick r:id="rId5" tooltip="http://alphastockimages.com/"/>
              </a:rPr>
              <a:t>Alpha Stock Images</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De eerste vraag is of het fruit krom is? Is het antwoord ja dan gaan we naar boven, is het antwoord nee, dan gaan we naar beneden.</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De volgende vraag die we stellen is of het fruit geel is? Is het geel, dan moet het wel een banaan zijn. Is hij niet geel, dan is het waarschijnlijk een onrijpe banaan.</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Voor fruit dat niet krom is, gaan we kijken of het groen is. Zo ja, dan is het een granny smith, zo nee een pink lady. Uiteraard is onze beslisboom niet in staat om alle fruit netjes in te delen, maar voor dit voorbeeld is het volgens mij wel duidelijk.</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Laten we een banaan nemen en deze door onze beslisboom heen sturen. Is de banaan krom?</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Jazeker is deze banaan krom. Is de banaan geel?</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Ja deze banaan is ook geel en kan ons algoritme dus zeggen dat het een banaan is.</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Hetzelfde geldt voor deze appel. Hij is niet krom maar hij is wel groen en ons algoritme zegt nu correct dat het om een Granny Smith gaat.</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Maar wat het echt kunstmatige intelligentie maakt is dat Robin deze boom zelf kan maken aan de hand van de voorbeelden die wij voorschotelen. Robin leert patronen kennen in de informatie die wij aanbieden en maakt daar zelf een beslisboom van.</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Laten we eerst eens kijken hoe onze data eruit. Hiermee bedoelen we welke voorbeelden wij krijgen en welke uitkomst daarbij hoort. We hebben er in totaal 9</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In het eerste voorbeeld zien we Bertje die niet verkleed is. Hij dan ook geen piraat.</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Dit model is van te voren helemaal geprogrammeerd. Hiermee bedoelen we dat wij mensen van tevoren alle regels hebben uitgewerkt en dit in de computer hebben gezet. Dit noemen we dan ook de methode.</a:t>
            </a:r>
            <a:endParaRPr sz="1200" b="0" i="0" u="none">
              <a:solidFill>
                <a:srgbClr val="222222"/>
              </a:solidFill>
              <a:latin typeface="Verdana"/>
              <a:ea typeface="Verdana"/>
              <a:cs typeface="Verdana"/>
            </a:endParaRPr>
          </a:p>
          <a:p>
            <a:pPr>
              <a:defRPr/>
            </a:pP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In het laatste voorbeeld heeft hij alleen zijn bril op en is hij dus geen Piraat.</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Bij het tweede voorbeeld snap je de verwarring bij moeders. Hij heeft wel een haak, maar is nog geen piraat.</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Als Bertje een ooglapje draagt is hij volgens hemzelf een Piraat. </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Bertje heeft een papegaai op zijn schouder, maar is niet verkleed als Piraat.</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Ooglapje en haak is volgens hem geen Piraat. Nu is de verwarring wel duidelijk toch?</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Maar met een haak en een papegaai is hij juist wel weer een piraat.</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Als hij zijn bril op heeft maar wel een papegaai heeft is hij duidelijk geen Piraat.</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In vol ornaat, dus met ooglapje, haak, en papegaai is hij een Piraat.</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Nu is het aan jullie om uit te zoeken wanneer hij een piraat is. Dit kunnen we doen door een beslisboom te maken. De computer kan dit razend snel door patronen te herkennen. Een truuk is om te kijken naar de eigenschappen die Bertje heeft als hij wel een Piraat is.</a:t>
            </a:r>
            <a:endParaRPr/>
          </a:p>
          <a:p>
            <a:pPr>
              <a:defRPr/>
            </a:pPr>
            <a:r>
              <a:rPr/>
              <a:t>*Blijf kort praten en vertel verschillende eigenschappen.</a:t>
            </a:r>
            <a:endParaRPr/>
          </a:p>
          <a:p>
            <a:pPr>
              <a:defRPr/>
            </a:pPr>
            <a:r>
              <a:rPr/>
              <a:t>*Als bertje piraat is, heeft hij twee keer een haak, twee keer de papegaai, en twee keer het ooglapje.</a:t>
            </a:r>
            <a:endParaRPr/>
          </a:p>
          <a:p>
            <a:pPr>
              <a:defRPr/>
            </a:pPr>
            <a:r>
              <a:rPr/>
              <a:t>* De bril doet niet mee.</a:t>
            </a:r>
            <a:endParaRPr/>
          </a:p>
          <a:p>
            <a:pPr>
              <a:defRPr/>
            </a:pPr>
            <a:r>
              <a:rPr/>
              <a:t>* ongeveer een minuut</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u="none"/>
              <a:t>Als je goed kijkt zie je dat er maar een mogelijkheid is voor Bertje om Piraat te zijn. Zien jullie welke?</a:t>
            </a:r>
            <a:endParaRPr u="none"/>
          </a:p>
          <a:p>
            <a:pPr>
              <a:defRPr/>
            </a:pPr>
            <a:r>
              <a:rPr u="none"/>
              <a:t>*na een korte tijd, naar de volgende slide</a:t>
            </a:r>
            <a:endParaRPr u="none"/>
          </a:p>
          <a:p>
            <a:pPr>
              <a:defRPr/>
            </a:pPr>
            <a:endParaRPr u="none"/>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Als we dan dit model nieuwe gegevens aanbieden, gebruikt hij de vastgestelde regels om voorspellingen te maken.</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Dus alleen als Bertje een ooglapje voor heeft, is hij een piraat.</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Maar wat gebeurt er als hij wel een haak heeft? Zien jullie weer een patroon? </a:t>
            </a:r>
            <a:endParaRPr/>
          </a:p>
          <a:p>
            <a:pPr>
              <a:defRPr/>
            </a:pPr>
            <a:r>
              <a:rPr/>
              <a:t>*Weer even wat bedenktijd.</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Misschien had je het nog niet gevonden, maar je kan nu kijken of hij een papegaai heeft. Heeft hij deze wel, dan is hij een Piraat, heeft hij geen papegaai, dan is hij duidelijk geen Piraat! Als we nu alle voorbeelden nog eens doorlopen zien we dat we inderdaad het model hebben gevonden. </a:t>
            </a:r>
            <a:endParaRPr/>
          </a:p>
          <a:p>
            <a:pPr>
              <a:defRPr/>
            </a:pPr>
            <a:r>
              <a:rPr/>
              <a:t>*voorbeelden nog eens doorlopen.</a:t>
            </a:r>
            <a:endParaRPr/>
          </a:p>
          <a:p>
            <a:pPr>
              <a:defRPr/>
            </a:pPr>
            <a:r>
              <a:rPr/>
              <a:t>Dit is niet de enige oplossing. Er zijn wel vaker meerdere oplossingen mogelijk.</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Waar je voor moet oppassen is als je nieuwe data krijgt. Dit kan namelijk voor onvoorspelbaar gedrag zorgen. Hier heeft Bertje een paar ballonnen, een bril en een papegaai. Ballonnen hebben we nog nooit eerder gezien. Halen we deze door het schema heen, dan komt er nog steeds een uitkomst uit, namelijk hij is geen piraat. Dit zou waarschijnlijk wel goed zijn.</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lang="en-US" sz="1200" b="0" i="0" u="none" strike="noStrike" cap="none" spc="0">
                <a:solidFill>
                  <a:schemeClr val="tx1"/>
                </a:solidFill>
                <a:latin typeface="+mn-lt"/>
                <a:ea typeface="+mn-ea"/>
                <a:cs typeface="+mn-cs"/>
              </a:rPr>
              <a:t>Maar wat nou als Bertje een pleister op z'n oog heeft. Dit zijn alweer gegevens die we nog niet eerder hebben gezien. Als we dit nu door onze beslisboom heen halen komen we tot de conclusie dat hij toch een piraat is. </a:t>
            </a:r>
            <a:endParaRPr lang="en-US" sz="1200" b="0" i="0" u="none" strike="noStrike" cap="none" spc="0">
              <a:solidFill>
                <a:schemeClr val="tx1"/>
              </a:solidFill>
              <a:latin typeface="+mn-lt"/>
              <a:ea typeface="+mn-ea"/>
              <a:cs typeface="+mn-cs"/>
            </a:endParaRPr>
          </a:p>
          <a:p>
            <a:pPr>
              <a:defRPr/>
            </a:pPr>
            <a:endParaRPr lang="en-US" sz="1200" b="0" i="0" u="none" strike="noStrike" cap="none" spc="0">
              <a:solidFill>
                <a:schemeClr val="tx1"/>
              </a:solidFill>
              <a:latin typeface="+mn-lt"/>
              <a:ea typeface="+mn-ea"/>
              <a:cs typeface="+mn-cs"/>
            </a:endParaRPr>
          </a:p>
          <a:p>
            <a:pPr>
              <a:defRPr/>
            </a:pPr>
            <a:r>
              <a:rPr lang="en-US" sz="1200" b="0" i="0" u="none" strike="noStrike" cap="none" spc="0">
                <a:solidFill>
                  <a:schemeClr val="tx1"/>
                </a:solidFill>
                <a:latin typeface="+mn-lt"/>
                <a:ea typeface="+mn-ea"/>
                <a:cs typeface="+mn-cs"/>
              </a:rPr>
              <a:t>De strekking is dus dat een model enkel en alleen geldig is voor gegevens waarvoor het is getraind. Gebruik je het daarbuiten, dan kan je rare resultaten verwachten.</a:t>
            </a:r>
            <a:endParaRPr sz="1200"/>
          </a:p>
          <a:p>
            <a:pPr>
              <a:defRPr/>
            </a:pPr>
            <a:endParaRPr sz="1200"/>
          </a:p>
          <a:p>
            <a:pPr>
              <a:defRPr/>
            </a:pPr>
            <a:r>
              <a:rPr lang="en-US" sz="1200" b="0" i="0" u="none" strike="noStrike" cap="none" spc="0">
                <a:solidFill>
                  <a:schemeClr val="tx1"/>
                </a:solidFill>
                <a:latin typeface="+mn-lt"/>
                <a:ea typeface="+mn-ea"/>
                <a:cs typeface="+mn-cs"/>
              </a:rPr>
              <a:t>Het model in dit voorbeeld is uiteraard erg simplistisch maar ik denk dat het algemene idee goed laat zien. De computer kan efficient patronen herkennen, zelfs met miljoenen voorbeelden. Deze patronen zijn vaak moeilijk door een mens vooraf te herkennen.</a:t>
            </a:r>
            <a:endParaRPr sz="1200"/>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lang="en-US" sz="1200" b="0" i="0" u="none" strike="noStrike" cap="none" spc="0">
                <a:solidFill>
                  <a:schemeClr val="tx1"/>
                </a:solidFill>
                <a:latin typeface="+mn-lt"/>
                <a:ea typeface="+mn-ea"/>
                <a:cs typeface="+mn-cs"/>
              </a:rPr>
              <a:t>Maar wat nou als Bertje een pleister op z'n oog heeft. Dit zijn alweer gegevens die we nog niet eerder hebben gezien. Als we dit nu door onze beslisboom heen halen komen we tot de conclusie dat hij toch een piraat is. </a:t>
            </a:r>
            <a:endParaRPr lang="en-US" sz="1200" b="0" i="0" u="none" strike="noStrike" cap="none" spc="0">
              <a:solidFill>
                <a:schemeClr val="tx1"/>
              </a:solidFill>
              <a:latin typeface="+mn-lt"/>
              <a:ea typeface="+mn-ea"/>
              <a:cs typeface="+mn-cs"/>
            </a:endParaRPr>
          </a:p>
          <a:p>
            <a:pPr>
              <a:defRPr/>
            </a:pPr>
            <a:endParaRPr lang="en-US" sz="1200" b="0" i="0" u="none" strike="noStrike" cap="none" spc="0">
              <a:solidFill>
                <a:schemeClr val="tx1"/>
              </a:solidFill>
              <a:latin typeface="+mn-lt"/>
              <a:ea typeface="+mn-ea"/>
              <a:cs typeface="+mn-cs"/>
            </a:endParaRPr>
          </a:p>
          <a:p>
            <a:pPr>
              <a:defRPr/>
            </a:pPr>
            <a:r>
              <a:rPr lang="en-US" sz="1200" b="0" i="0" u="none" strike="noStrike" cap="none" spc="0">
                <a:solidFill>
                  <a:schemeClr val="tx1"/>
                </a:solidFill>
                <a:latin typeface="+mn-lt"/>
                <a:ea typeface="+mn-ea"/>
                <a:cs typeface="+mn-cs"/>
              </a:rPr>
              <a:t>De strekking is dus dat een model enkel en alleen geldig is voor gegevens waarvoor het is getraind. Gebruik je het daarbuiten, dan kan je rare resultaten verwachten.</a:t>
            </a:r>
            <a:endParaRPr sz="1200"/>
          </a:p>
          <a:p>
            <a:pPr>
              <a:defRPr/>
            </a:pPr>
            <a:endParaRPr sz="1200"/>
          </a:p>
          <a:p>
            <a:pPr>
              <a:defRPr/>
            </a:pPr>
            <a:r>
              <a:rPr lang="en-US" sz="1200" b="0" i="0" u="none" strike="noStrike" cap="none" spc="0">
                <a:solidFill>
                  <a:schemeClr val="tx1"/>
                </a:solidFill>
                <a:latin typeface="+mn-lt"/>
                <a:ea typeface="+mn-ea"/>
                <a:cs typeface="+mn-cs"/>
              </a:rPr>
              <a:t>Het model in dit voorbeeld is uiteraard erg simplistisch maar ik denk dat het algemene idee goed laat zien. De computer kan efficient patronen herkennen, zelfs met miljoenen voorbeelden. Deze patronen zijn vaak moeilijk door een mens vooraf te herkennen.</a:t>
            </a:r>
            <a:endParaRPr sz="1200"/>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Deze voorspellingen zijn de uitkomst van het model.</a:t>
            </a:r>
            <a:r>
              <a:rPr sz="1200">
                <a:latin typeface="Verdana"/>
                <a:ea typeface="Verdana"/>
                <a:cs typeface="Verdana"/>
              </a:rPr>
              <a:t> Tot ongeveer het jaar 2000 was dit de gebruikelijke methode. Verzekeringen gebruikten dit soort modelen om de premie te bepalen en het KNMI gebruikte dezelfde methode om het weer te voorspellen. En ik praat hier in verleden tijd, want veel werkvelden maken tegenwoordig gebruik van de nieuwe methode.</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Als we nu kijken naar de methode die gebruikt wordt bij kunstmatige intelligentie, is deze fundamenteel anders. Om even te laten zien dat dit model anders is, hebben wij Robin in de computer gestopt.</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Het model, we noemen hem voor het gemak even Robin, wordt van tevoren niet meer geprogrammeerd. In plaats daarvan laten we voorbeelden zien van gegevens en uitkomsten. Als wij maar genoeg voorbeelden laten zien kan Robin zelf de regels erbij bedenken.</a:t>
            </a:r>
            <a:r>
              <a:rPr>
                <a:latin typeface="Verdana"/>
                <a:ea typeface="Verdana"/>
                <a:cs typeface="Verdana"/>
              </a:rPr>
              <a:t> We zeggen hier genoeg voorbeelden en dit kan soms wel miljoenen voorbeelden zijn.</a:t>
            </a:r>
            <a:endParaRPr>
              <a:latin typeface="Verdana"/>
              <a:ea typeface="Verdana"/>
              <a:cs typeface="Verdana"/>
            </a:endParaRPr>
          </a:p>
          <a:p>
            <a:pPr>
              <a:defRPr/>
            </a:pPr>
            <a:endParaRPr sz="1200" b="0" i="0" u="none">
              <a:solidFill>
                <a:srgbClr val="222222"/>
              </a:solidFill>
              <a:latin typeface="Verdana"/>
              <a:ea typeface="Verdana"/>
              <a:cs typeface="Verdana"/>
            </a:endParaRPr>
          </a:p>
          <a:p>
            <a:pPr>
              <a:defRPr/>
            </a:pPr>
            <a:r>
              <a:rPr sz="1200" b="0" i="0" u="none">
                <a:solidFill>
                  <a:srgbClr val="222222"/>
                </a:solidFill>
                <a:latin typeface="Verdana"/>
                <a:ea typeface="Verdana"/>
                <a:cs typeface="Verdana"/>
              </a:rPr>
              <a:t>Gegevens zijn vaak eigenschappen. Bijvoorbeeld kleur of vorm. Als wij een computer zouden willen leren wat fruit is, zouden we bijvoorbeeld een voorbeeld kunnen geven van een banaan: deze is geel en krom. We voeren dus banaan in als uitkomst en 'geel' en 'krom' als invoer data. Als we maar genoeg voorbeelden van fruit invoeren, leert Robin wat fruit is.</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sz="1200" b="0" i="0" u="none">
                <a:solidFill>
                  <a:srgbClr val="222222"/>
                </a:solidFill>
                <a:latin typeface="Verdana"/>
                <a:ea typeface="Verdana"/>
                <a:cs typeface="Verdana"/>
              </a:rPr>
              <a:t>Als resultaat geeft Robin dan de regels die hij geleerd heeft. Deze kunnen we dan gebruiken om nieuwe voorspellingen te doen. Het voordeel is dat de computer hele complexe regels kan bedenken, waar wij mensen niet direct op zouden komen.</a:t>
            </a:r>
            <a:endParaRPr sz="1200" b="0" i="0" u="none">
              <a:solidFill>
                <a:srgbClr val="222222"/>
              </a:solidFill>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latin typeface="Verdana"/>
                <a:ea typeface="Verdana"/>
                <a:cs typeface="Verdana"/>
              </a:rPr>
              <a:t>We noemden net complexe problemen, maar wat zijn nou typisch problemen waar Kunstmatige intelligentie beter werkt?</a:t>
            </a:r>
            <a:endParaRPr>
              <a:latin typeface="Verdana"/>
              <a:ea typeface="Verdana"/>
              <a:cs typeface="Verdana"/>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 userDrawn="1">
  <p:cSld name="Title Slide">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ctrTitle" hasCustomPrompt="0"/>
          </p:nvPr>
        </p:nvSpPr>
        <p:spPr bwMode="auto">
          <a:xfrm>
            <a:off x="1524000" y="1122363"/>
            <a:ext cx="9144000" cy="2387600"/>
          </a:xfrm>
        </p:spPr>
        <p:txBody>
          <a:bodyPr anchor="b"/>
          <a:lstStyle>
            <a:lvl1pPr algn="ctr">
              <a:defRPr sz="6000"/>
            </a:lvl1pPr>
          </a:lstStyle>
          <a:p>
            <a:pPr>
              <a:defRPr/>
            </a:pPr>
            <a:r>
              <a:rPr lang="en-US"/>
              <a:t>Click to edit Master title style</a:t>
            </a:r>
            <a:endParaRPr lang="en-US"/>
          </a:p>
        </p:txBody>
      </p:sp>
      <p:sp>
        <p:nvSpPr>
          <p:cNvPr id="5" name="Subtitle 2" hidden="0"/>
          <p:cNvSpPr>
            <a:spLocks noGrp="1"/>
          </p:cNvSpPr>
          <p:nvPr isPhoto="0" userDrawn="0">
            <p:ph type="subTitle" idx="1" hasCustomPrompt="0"/>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US"/>
          </a:p>
        </p:txBody>
      </p:sp>
      <p:sp>
        <p:nvSpPr>
          <p:cNvPr id="6" name="Date Placeholder 3" hidden="0"/>
          <p:cNvSpPr>
            <a:spLocks noGrp="1"/>
          </p:cNvSpPr>
          <p:nvPr isPhoto="0" userDrawn="0">
            <p:ph type="dt" sz="half" idx="10" hasCustomPrompt="0"/>
          </p:nvPr>
        </p:nvSpPr>
        <p:spPr bwMode="auto"/>
        <p:txBody>
          <a:bodyPr/>
          <a:lstStyle/>
          <a:p>
            <a:pPr>
              <a:defRPr/>
            </a:pPr>
            <a:fld id="{FDE934FF-F4E1-47C5-9CA5-30A81DDE2BE4}" type="datetimeFigureOut">
              <a:rPr lang="en-US"/>
              <a:t/>
            </a:fld>
            <a:endParaRPr lang="en-US"/>
          </a:p>
        </p:txBody>
      </p:sp>
      <p:sp>
        <p:nvSpPr>
          <p:cNvPr id="7" name="Footer Placeholder 4" hidden="0"/>
          <p:cNvSpPr>
            <a:spLocks noGrp="1"/>
          </p:cNvSpPr>
          <p:nvPr isPhoto="0" userDrawn="0">
            <p:ph type="ftr" sz="quarter" idx="11" hasCustomPrompt="0"/>
          </p:nvPr>
        </p:nvSpPr>
        <p:spPr bwMode="auto"/>
        <p:txBody>
          <a:bodyPr/>
          <a:lstStyle/>
          <a:p>
            <a:pPr>
              <a:defRPr/>
            </a:pPr>
            <a:endParaRPr lang="en-US"/>
          </a:p>
        </p:txBody>
      </p:sp>
      <p:sp>
        <p:nvSpPr>
          <p:cNvPr id="8" name="Slide Number Placeholder 5" hidden="0"/>
          <p:cNvSpPr>
            <a:spLocks noGrp="1"/>
          </p:cNvSpPr>
          <p:nvPr isPhoto="0" userDrawn="0">
            <p:ph type="sldNum" sz="quarter" idx="12" hasCustomPrompt="0"/>
          </p:nvPr>
        </p:nvSpPr>
        <p:spPr bwMode="auto"/>
        <p:txBody>
          <a:bodyPr/>
          <a:lstStyle/>
          <a:p>
            <a:pPr>
              <a:defRPr/>
            </a:pPr>
            <a:fld id="{B3561BA9-CDCF-4958-B8AB-66F3BF063E13}" type="slidenum">
              <a:rPr lang="en-US"/>
              <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nly" userDrawn="1">
  <p:cSld name="Content">
    <p:spTree>
      <p:nvGrpSpPr>
        <p:cNvPr id="1" name="" hidden="0"/>
        <p:cNvGrpSpPr/>
        <p:nvPr isPhoto="0" userDrawn="0"/>
      </p:nvGrpSpPr>
      <p:grpSpPr bwMode="auto">
        <a:xfrm>
          <a:off x="0" y="0"/>
          <a:ext cx="0" cy="0"/>
          <a:chOff x="0" y="0"/>
          <a:chExt cx="0" cy="0"/>
        </a:xfrm>
      </p:grpSpPr>
      <p:sp>
        <p:nvSpPr>
          <p:cNvPr id="4" name="Content Placeholder 1" hidden="0"/>
          <p:cNvSpPr>
            <a:spLocks noGrp="1"/>
          </p:cNvSpPr>
          <p:nvPr isPhoto="0" userDrawn="0">
            <p:ph hasCustomPrompt="0"/>
          </p:nvPr>
        </p:nvSpPr>
        <p:spPr bwMode="auto">
          <a:xfrm>
            <a:off x="838200" y="365125"/>
            <a:ext cx="10515600" cy="5811838"/>
          </a:xfrm>
        </p:spPr>
        <p:txBody>
          <a:bodyPr/>
          <a:lstStyle/>
          <a:p>
            <a:pPr lvl="0">
              <a:defRPr/>
            </a:pPr>
            <a:r>
              <a:rPr lang="en-US"/>
              <a:t>Click to edit Master text styles</a:t>
            </a:r>
            <a:endParaRPr lang="en-US"/>
          </a:p>
          <a:p>
            <a:pPr lvl="1">
              <a:defRPr/>
            </a:pPr>
            <a:r>
              <a:rPr lang="en-US"/>
              <a:t>Second level</a:t>
            </a:r>
            <a:endParaRPr lang="en-US"/>
          </a:p>
          <a:p>
            <a:pPr lvl="2">
              <a:defRPr/>
            </a:pPr>
            <a:r>
              <a:rPr lang="en-US"/>
              <a:t>Third level</a:t>
            </a:r>
            <a:endParaRPr lang="en-US"/>
          </a:p>
          <a:p>
            <a:pPr lvl="3">
              <a:defRPr/>
            </a:pPr>
            <a:r>
              <a:rPr lang="en-US"/>
              <a:t>Fourth level</a:t>
            </a:r>
            <a:endParaRPr lang="en-US"/>
          </a:p>
          <a:p>
            <a:pPr lvl="4">
              <a:defRPr/>
            </a:pPr>
            <a:r>
              <a:rPr lang="en-US"/>
              <a:t>Fifth level</a:t>
            </a:r>
            <a:endParaRPr lang="en-US"/>
          </a:p>
        </p:txBody>
      </p:sp>
      <p:sp>
        <p:nvSpPr>
          <p:cNvPr id="5" name="Date Placeholder 2" hidden="0"/>
          <p:cNvSpPr>
            <a:spLocks noGrp="1"/>
          </p:cNvSpPr>
          <p:nvPr isPhoto="0" userDrawn="0">
            <p:ph type="dt" sz="half" idx="10" hasCustomPrompt="0"/>
          </p:nvPr>
        </p:nvSpPr>
        <p:spPr bwMode="auto"/>
        <p:txBody>
          <a:bodyPr/>
          <a:lstStyle/>
          <a:p>
            <a:pPr>
              <a:defRPr/>
            </a:pPr>
            <a:fld id="{FDE934FF-F4E1-47C5-9CA5-30A81DDE2BE4}" type="datetimeFigureOut">
              <a:rPr lang="en-US"/>
              <a:t/>
            </a:fld>
            <a:endParaRPr lang="en-US"/>
          </a:p>
        </p:txBody>
      </p:sp>
      <p:sp>
        <p:nvSpPr>
          <p:cNvPr id="6" name="Footer Placeholder 3" hidden="0"/>
          <p:cNvSpPr>
            <a:spLocks noGrp="1"/>
          </p:cNvSpPr>
          <p:nvPr isPhoto="0" userDrawn="0">
            <p:ph type="ftr" sz="quarter" idx="11" hasCustomPrompt="0"/>
          </p:nvPr>
        </p:nvSpPr>
        <p:spPr bwMode="auto"/>
        <p:txBody>
          <a:bodyPr/>
          <a:lstStyle/>
          <a:p>
            <a:pPr>
              <a:defRPr/>
            </a:pPr>
            <a:endParaRPr lang="en-US"/>
          </a:p>
        </p:txBody>
      </p:sp>
      <p:sp>
        <p:nvSpPr>
          <p:cNvPr id="7" name="Slide Number Placeholder 4" hidden="0"/>
          <p:cNvSpPr>
            <a:spLocks noGrp="1"/>
          </p:cNvSpPr>
          <p:nvPr isPhoto="0" userDrawn="0">
            <p:ph type="sldNum" sz="quarter" idx="12" hasCustomPrompt="0"/>
          </p:nvPr>
        </p:nvSpPr>
        <p:spPr bwMode="auto"/>
        <p:txBody>
          <a:bodyPr/>
          <a:lstStyle/>
          <a:p>
            <a:pPr>
              <a:defRPr/>
            </a:pPr>
            <a:fld id="{B3561BA9-CDCF-4958-B8AB-66F3BF063E13}" type="slidenum">
              <a:rPr lang="en-US"/>
              <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5" name="Content Placeholder 2" hidden="0"/>
          <p:cNvSpPr>
            <a:spLocks noGrp="1"/>
          </p:cNvSpPr>
          <p:nvPr isPhoto="0" userDrawn="0">
            <p:ph idx="1" hasCustomPrompt="0"/>
          </p:nvPr>
        </p:nvSpPr>
        <p:spPr bwMode="auto"/>
        <p:txBody>
          <a:bodyPr/>
          <a:lstStyle/>
          <a:p>
            <a:pPr lvl="0">
              <a:defRPr/>
            </a:pPr>
            <a:r>
              <a:rPr lang="en-US"/>
              <a:t>Click to edit Master text styles</a:t>
            </a:r>
            <a:endParaRPr lang="en-US"/>
          </a:p>
          <a:p>
            <a:pPr lvl="1">
              <a:defRPr/>
            </a:pPr>
            <a:r>
              <a:rPr lang="en-US"/>
              <a:t>Second level</a:t>
            </a:r>
            <a:endParaRPr lang="en-US"/>
          </a:p>
          <a:p>
            <a:pPr lvl="2">
              <a:defRPr/>
            </a:pPr>
            <a:r>
              <a:rPr lang="en-US"/>
              <a:t>Third level</a:t>
            </a:r>
            <a:endParaRPr lang="en-US"/>
          </a:p>
          <a:p>
            <a:pPr lvl="3">
              <a:defRPr/>
            </a:pPr>
            <a:r>
              <a:rPr lang="en-US"/>
              <a:t>Fourth level</a:t>
            </a:r>
            <a:endParaRPr lang="en-US"/>
          </a:p>
          <a:p>
            <a:pPr lvl="4">
              <a:defRPr/>
            </a:pPr>
            <a:r>
              <a:rPr lang="en-US"/>
              <a:t>Fifth level</a:t>
            </a:r>
            <a:endParaRPr lang="en-US"/>
          </a:p>
        </p:txBody>
      </p:sp>
      <p:sp>
        <p:nvSpPr>
          <p:cNvPr id="6" name="Date Placeholder 3" hidden="0"/>
          <p:cNvSpPr>
            <a:spLocks noGrp="1"/>
          </p:cNvSpPr>
          <p:nvPr isPhoto="0" userDrawn="0">
            <p:ph type="dt" sz="half" idx="10" hasCustomPrompt="0"/>
          </p:nvPr>
        </p:nvSpPr>
        <p:spPr bwMode="auto"/>
        <p:txBody>
          <a:bodyPr/>
          <a:lstStyle/>
          <a:p>
            <a:pPr>
              <a:defRPr/>
            </a:pPr>
            <a:fld id="{FDE934FF-F4E1-47C5-9CA5-30A81DDE2BE4}" type="datetimeFigureOut">
              <a:rPr lang="en-US"/>
              <a:t/>
            </a:fld>
            <a:endParaRPr lang="en-US"/>
          </a:p>
        </p:txBody>
      </p:sp>
      <p:sp>
        <p:nvSpPr>
          <p:cNvPr id="7" name="Footer Placeholder 4" hidden="0"/>
          <p:cNvSpPr>
            <a:spLocks noGrp="1"/>
          </p:cNvSpPr>
          <p:nvPr isPhoto="0" userDrawn="0">
            <p:ph type="ftr" sz="quarter" idx="11" hasCustomPrompt="0"/>
          </p:nvPr>
        </p:nvSpPr>
        <p:spPr bwMode="auto"/>
        <p:txBody>
          <a:bodyPr/>
          <a:lstStyle/>
          <a:p>
            <a:pPr>
              <a:defRPr/>
            </a:pPr>
            <a:endParaRPr lang="en-US"/>
          </a:p>
        </p:txBody>
      </p:sp>
      <p:sp>
        <p:nvSpPr>
          <p:cNvPr id="8" name="Slide Number Placeholder 5" hidden="0"/>
          <p:cNvSpPr>
            <a:spLocks noGrp="1"/>
          </p:cNvSpPr>
          <p:nvPr isPhoto="0" userDrawn="0">
            <p:ph type="sldNum" sz="quarter" idx="12" hasCustomPrompt="0"/>
          </p:nvPr>
        </p:nvSpPr>
        <p:spPr bwMode="auto"/>
        <p:txBody>
          <a:bodyPr/>
          <a:lstStyle/>
          <a:p>
            <a:pPr>
              <a:defRPr/>
            </a:pPr>
            <a:fld id="{B3561BA9-CDCF-4958-B8AB-66F3BF063E13}" type="slidenum">
              <a:rPr lang="en-US"/>
              <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a:xfrm>
            <a:off x="831850" y="1709738"/>
            <a:ext cx="10515600" cy="2852737"/>
          </a:xfrm>
        </p:spPr>
        <p:txBody>
          <a:bodyPr anchor="b"/>
          <a:lstStyle>
            <a:lvl1pPr>
              <a:defRPr sz="6000"/>
            </a:lvl1pPr>
          </a:lstStyle>
          <a:p>
            <a:pPr>
              <a:defRPr/>
            </a:pPr>
            <a:r>
              <a:rPr lang="en-US"/>
              <a:t>Click to edit Master title style</a:t>
            </a:r>
            <a:endParaRPr lang="en-US"/>
          </a:p>
        </p:txBody>
      </p:sp>
      <p:sp>
        <p:nvSpPr>
          <p:cNvPr id="5" name="Text Placeholder 2" hidden="0"/>
          <p:cNvSpPr>
            <a:spLocks noGrp="1"/>
          </p:cNvSpPr>
          <p:nvPr isPhoto="0" userDrawn="0">
            <p:ph type="body" idx="1" hasCustomPrompt="0"/>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lang="en-US"/>
          </a:p>
        </p:txBody>
      </p:sp>
      <p:sp>
        <p:nvSpPr>
          <p:cNvPr id="6" name="Date Placeholder 3" hidden="0"/>
          <p:cNvSpPr>
            <a:spLocks noGrp="1"/>
          </p:cNvSpPr>
          <p:nvPr isPhoto="0" userDrawn="0">
            <p:ph type="dt" sz="half" idx="10" hasCustomPrompt="0"/>
          </p:nvPr>
        </p:nvSpPr>
        <p:spPr bwMode="auto"/>
        <p:txBody>
          <a:bodyPr/>
          <a:lstStyle/>
          <a:p>
            <a:pPr>
              <a:defRPr/>
            </a:pPr>
            <a:fld id="{FDE934FF-F4E1-47C5-9CA5-30A81DDE2BE4}" type="datetimeFigureOut">
              <a:rPr lang="en-US"/>
              <a:t/>
            </a:fld>
            <a:endParaRPr lang="en-US"/>
          </a:p>
        </p:txBody>
      </p:sp>
      <p:sp>
        <p:nvSpPr>
          <p:cNvPr id="7" name="Footer Placeholder 4" hidden="0"/>
          <p:cNvSpPr>
            <a:spLocks noGrp="1"/>
          </p:cNvSpPr>
          <p:nvPr isPhoto="0" userDrawn="0">
            <p:ph type="ftr" sz="quarter" idx="11" hasCustomPrompt="0"/>
          </p:nvPr>
        </p:nvSpPr>
        <p:spPr bwMode="auto"/>
        <p:txBody>
          <a:bodyPr/>
          <a:lstStyle/>
          <a:p>
            <a:pPr>
              <a:defRPr/>
            </a:pPr>
            <a:endParaRPr lang="en-US"/>
          </a:p>
        </p:txBody>
      </p:sp>
      <p:sp>
        <p:nvSpPr>
          <p:cNvPr id="8" name="Slide Number Placeholder 5" hidden="0"/>
          <p:cNvSpPr>
            <a:spLocks noGrp="1"/>
          </p:cNvSpPr>
          <p:nvPr isPhoto="0" userDrawn="0">
            <p:ph type="sldNum" sz="quarter" idx="12" hasCustomPrompt="0"/>
          </p:nvPr>
        </p:nvSpPr>
        <p:spPr bwMode="auto"/>
        <p:txBody>
          <a:bodyPr/>
          <a:lstStyle/>
          <a:p>
            <a:pPr>
              <a:defRPr/>
            </a:pPr>
            <a:fld id="{B3561BA9-CDCF-4958-B8AB-66F3BF063E13}" type="slidenum">
              <a:rPr lang="en-US"/>
              <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5" name="Content Placeholder 2" hidden="0"/>
          <p:cNvSpPr>
            <a:spLocks noGrp="1"/>
          </p:cNvSpPr>
          <p:nvPr isPhoto="0" userDrawn="0">
            <p:ph sz="half" idx="1" hasCustomPrompt="0"/>
          </p:nvPr>
        </p:nvSpPr>
        <p:spPr bwMode="auto">
          <a:xfrm>
            <a:off x="838200" y="1825625"/>
            <a:ext cx="5181600" cy="4351338"/>
          </a:xfrm>
        </p:spPr>
        <p:txBody>
          <a:bodyPr/>
          <a:lstStyle/>
          <a:p>
            <a:pPr lvl="0">
              <a:defRPr/>
            </a:pPr>
            <a:r>
              <a:rPr lang="en-US"/>
              <a:t>Click to edit Master text styles</a:t>
            </a:r>
            <a:endParaRPr lang="en-US"/>
          </a:p>
          <a:p>
            <a:pPr lvl="1">
              <a:defRPr/>
            </a:pPr>
            <a:r>
              <a:rPr lang="en-US"/>
              <a:t>Second level</a:t>
            </a:r>
            <a:endParaRPr lang="en-US"/>
          </a:p>
          <a:p>
            <a:pPr lvl="2">
              <a:defRPr/>
            </a:pPr>
            <a:r>
              <a:rPr lang="en-US"/>
              <a:t>Third level</a:t>
            </a:r>
            <a:endParaRPr lang="en-US"/>
          </a:p>
          <a:p>
            <a:pPr lvl="3">
              <a:defRPr/>
            </a:pPr>
            <a:r>
              <a:rPr lang="en-US"/>
              <a:t>Fourth level</a:t>
            </a:r>
            <a:endParaRPr lang="en-US"/>
          </a:p>
          <a:p>
            <a:pPr lvl="4">
              <a:defRPr/>
            </a:pPr>
            <a:r>
              <a:rPr lang="en-US"/>
              <a:t>Fifth level</a:t>
            </a:r>
            <a:endParaRPr lang="en-US"/>
          </a:p>
        </p:txBody>
      </p:sp>
      <p:sp>
        <p:nvSpPr>
          <p:cNvPr id="6" name="Content Placeholder 3" hidden="0"/>
          <p:cNvSpPr>
            <a:spLocks noGrp="1"/>
          </p:cNvSpPr>
          <p:nvPr isPhoto="0" userDrawn="0">
            <p:ph sz="half" idx="2" hasCustomPrompt="0"/>
          </p:nvPr>
        </p:nvSpPr>
        <p:spPr bwMode="auto">
          <a:xfrm>
            <a:off x="6172200" y="1825625"/>
            <a:ext cx="5181600" cy="4351338"/>
          </a:xfrm>
        </p:spPr>
        <p:txBody>
          <a:bodyPr/>
          <a:lstStyle/>
          <a:p>
            <a:pPr lvl="0">
              <a:defRPr/>
            </a:pPr>
            <a:r>
              <a:rPr lang="en-US"/>
              <a:t>Click to edit Master text styles</a:t>
            </a:r>
            <a:endParaRPr lang="en-US"/>
          </a:p>
          <a:p>
            <a:pPr lvl="1">
              <a:defRPr/>
            </a:pPr>
            <a:r>
              <a:rPr lang="en-US"/>
              <a:t>Second level</a:t>
            </a:r>
            <a:endParaRPr lang="en-US"/>
          </a:p>
          <a:p>
            <a:pPr lvl="2">
              <a:defRPr/>
            </a:pPr>
            <a:r>
              <a:rPr lang="en-US"/>
              <a:t>Third level</a:t>
            </a:r>
            <a:endParaRPr lang="en-US"/>
          </a:p>
          <a:p>
            <a:pPr lvl="3">
              <a:defRPr/>
            </a:pPr>
            <a:r>
              <a:rPr lang="en-US"/>
              <a:t>Fourth level</a:t>
            </a:r>
            <a:endParaRPr lang="en-US"/>
          </a:p>
          <a:p>
            <a:pPr lvl="4">
              <a:defRPr/>
            </a:pPr>
            <a:r>
              <a:rPr lang="en-US"/>
              <a:t>Fifth level</a:t>
            </a:r>
            <a:endParaRPr lang="en-US"/>
          </a:p>
        </p:txBody>
      </p:sp>
      <p:sp>
        <p:nvSpPr>
          <p:cNvPr id="7" name="Date Placeholder 4" hidden="0"/>
          <p:cNvSpPr>
            <a:spLocks noGrp="1"/>
          </p:cNvSpPr>
          <p:nvPr isPhoto="0" userDrawn="0">
            <p:ph type="dt" sz="half" idx="10" hasCustomPrompt="0"/>
          </p:nvPr>
        </p:nvSpPr>
        <p:spPr bwMode="auto"/>
        <p:txBody>
          <a:bodyPr/>
          <a:lstStyle/>
          <a:p>
            <a:pPr>
              <a:defRPr/>
            </a:pPr>
            <a:fld id="{FDE934FF-F4E1-47C5-9CA5-30A81DDE2BE4}" type="datetimeFigureOut">
              <a:rPr lang="en-US"/>
              <a:t/>
            </a:fld>
            <a:endParaRPr lang="en-US"/>
          </a:p>
        </p:txBody>
      </p:sp>
      <p:sp>
        <p:nvSpPr>
          <p:cNvPr id="8" name="Footer Placeholder 5" hidden="0"/>
          <p:cNvSpPr>
            <a:spLocks noGrp="1"/>
          </p:cNvSpPr>
          <p:nvPr isPhoto="0" userDrawn="0">
            <p:ph type="ftr" sz="quarter" idx="11" hasCustomPrompt="0"/>
          </p:nvPr>
        </p:nvSpPr>
        <p:spPr bwMode="auto"/>
        <p:txBody>
          <a:bodyPr/>
          <a:lstStyle/>
          <a:p>
            <a:pPr>
              <a:defRPr/>
            </a:pPr>
            <a:endParaRPr lang="en-US"/>
          </a:p>
        </p:txBody>
      </p:sp>
      <p:sp>
        <p:nvSpPr>
          <p:cNvPr id="9" name="Slide Number Placeholder 6" hidden="0"/>
          <p:cNvSpPr>
            <a:spLocks noGrp="1"/>
          </p:cNvSpPr>
          <p:nvPr isPhoto="0" userDrawn="0">
            <p:ph type="sldNum" sz="quarter" idx="12" hasCustomPrompt="0"/>
          </p:nvPr>
        </p:nvSpPr>
        <p:spPr bwMode="auto"/>
        <p:txBody>
          <a:bodyPr/>
          <a:lstStyle/>
          <a:p>
            <a:pPr>
              <a:defRPr/>
            </a:pPr>
            <a:fld id="{B3561BA9-CDCF-4958-B8AB-66F3BF063E13}" type="slidenum">
              <a:rPr lang="en-US"/>
              <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a:xfrm>
            <a:off x="839788" y="365125"/>
            <a:ext cx="10515600" cy="1325563"/>
          </a:xfrm>
        </p:spPr>
        <p:txBody>
          <a:bodyPr/>
          <a:lstStyle/>
          <a:p>
            <a:pPr>
              <a:defRPr/>
            </a:pPr>
            <a:r>
              <a:rPr lang="en-US"/>
              <a:t>Click to edit Master title style</a:t>
            </a:r>
            <a:endParaRPr lang="en-US"/>
          </a:p>
        </p:txBody>
      </p:sp>
      <p:sp>
        <p:nvSpPr>
          <p:cNvPr id="5" name="Text Placeholder 2" hidden="0"/>
          <p:cNvSpPr>
            <a:spLocks noGrp="1"/>
          </p:cNvSpPr>
          <p:nvPr isPhoto="0" userDrawn="0">
            <p:ph type="body" idx="1" hasCustomPrompt="0"/>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lang="en-US"/>
          </a:p>
        </p:txBody>
      </p:sp>
      <p:sp>
        <p:nvSpPr>
          <p:cNvPr id="6" name="Content Placeholder 3" hidden="0"/>
          <p:cNvSpPr>
            <a:spLocks noGrp="1"/>
          </p:cNvSpPr>
          <p:nvPr isPhoto="0" userDrawn="0">
            <p:ph sz="half" idx="2" hasCustomPrompt="0"/>
          </p:nvPr>
        </p:nvSpPr>
        <p:spPr bwMode="auto">
          <a:xfrm>
            <a:off x="839788" y="2505074"/>
            <a:ext cx="5157787" cy="3684588"/>
          </a:xfrm>
        </p:spPr>
        <p:txBody>
          <a:bodyPr/>
          <a:lstStyle/>
          <a:p>
            <a:pPr lvl="0">
              <a:defRPr/>
            </a:pPr>
            <a:r>
              <a:rPr lang="en-US"/>
              <a:t>Click to edit Master text styles</a:t>
            </a:r>
            <a:endParaRPr lang="en-US"/>
          </a:p>
          <a:p>
            <a:pPr lvl="1">
              <a:defRPr/>
            </a:pPr>
            <a:r>
              <a:rPr lang="en-US"/>
              <a:t>Second level</a:t>
            </a:r>
            <a:endParaRPr lang="en-US"/>
          </a:p>
          <a:p>
            <a:pPr lvl="2">
              <a:defRPr/>
            </a:pPr>
            <a:r>
              <a:rPr lang="en-US"/>
              <a:t>Third level</a:t>
            </a:r>
            <a:endParaRPr lang="en-US"/>
          </a:p>
          <a:p>
            <a:pPr lvl="3">
              <a:defRPr/>
            </a:pPr>
            <a:r>
              <a:rPr lang="en-US"/>
              <a:t>Fourth level</a:t>
            </a:r>
            <a:endParaRPr lang="en-US"/>
          </a:p>
          <a:p>
            <a:pPr lvl="4">
              <a:defRPr/>
            </a:pPr>
            <a:r>
              <a:rPr lang="en-US"/>
              <a:t>Fifth level</a:t>
            </a:r>
            <a:endParaRPr lang="en-US"/>
          </a:p>
        </p:txBody>
      </p:sp>
      <p:sp>
        <p:nvSpPr>
          <p:cNvPr id="7" name="Text Placeholder 4" hidden="0"/>
          <p:cNvSpPr>
            <a:spLocks noGrp="1"/>
          </p:cNvSpPr>
          <p:nvPr isPhoto="0" userDrawn="0">
            <p:ph type="body" sz="quarter" idx="3" hasCustomPrompt="0"/>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lang="en-US"/>
          </a:p>
        </p:txBody>
      </p:sp>
      <p:sp>
        <p:nvSpPr>
          <p:cNvPr id="8" name="Content Placeholder 5" hidden="0"/>
          <p:cNvSpPr>
            <a:spLocks noGrp="1"/>
          </p:cNvSpPr>
          <p:nvPr isPhoto="0" userDrawn="0">
            <p:ph sz="quarter" idx="4" hasCustomPrompt="0"/>
          </p:nvPr>
        </p:nvSpPr>
        <p:spPr bwMode="auto">
          <a:xfrm>
            <a:off x="6172200" y="2505074"/>
            <a:ext cx="5183188" cy="3684588"/>
          </a:xfrm>
        </p:spPr>
        <p:txBody>
          <a:bodyPr/>
          <a:lstStyle/>
          <a:p>
            <a:pPr lvl="0">
              <a:defRPr/>
            </a:pPr>
            <a:r>
              <a:rPr lang="en-US"/>
              <a:t>Click to edit Master text styles</a:t>
            </a:r>
            <a:endParaRPr lang="en-US"/>
          </a:p>
          <a:p>
            <a:pPr lvl="1">
              <a:defRPr/>
            </a:pPr>
            <a:r>
              <a:rPr lang="en-US"/>
              <a:t>Second level</a:t>
            </a:r>
            <a:endParaRPr lang="en-US"/>
          </a:p>
          <a:p>
            <a:pPr lvl="2">
              <a:defRPr/>
            </a:pPr>
            <a:r>
              <a:rPr lang="en-US"/>
              <a:t>Third level</a:t>
            </a:r>
            <a:endParaRPr lang="en-US"/>
          </a:p>
          <a:p>
            <a:pPr lvl="3">
              <a:defRPr/>
            </a:pPr>
            <a:r>
              <a:rPr lang="en-US"/>
              <a:t>Fourth level</a:t>
            </a:r>
            <a:endParaRPr lang="en-US"/>
          </a:p>
          <a:p>
            <a:pPr lvl="4">
              <a:defRPr/>
            </a:pPr>
            <a:r>
              <a:rPr lang="en-US"/>
              <a:t>Fifth level</a:t>
            </a:r>
            <a:endParaRPr lang="en-US"/>
          </a:p>
        </p:txBody>
      </p:sp>
      <p:sp>
        <p:nvSpPr>
          <p:cNvPr id="9" name="Date Placeholder 6" hidden="0"/>
          <p:cNvSpPr>
            <a:spLocks noGrp="1"/>
          </p:cNvSpPr>
          <p:nvPr isPhoto="0" userDrawn="0">
            <p:ph type="dt" sz="half" idx="10" hasCustomPrompt="0"/>
          </p:nvPr>
        </p:nvSpPr>
        <p:spPr bwMode="auto"/>
        <p:txBody>
          <a:bodyPr/>
          <a:lstStyle/>
          <a:p>
            <a:pPr>
              <a:defRPr/>
            </a:pPr>
            <a:fld id="{FDE934FF-F4E1-47C5-9CA5-30A81DDE2BE4}" type="datetimeFigureOut">
              <a:rPr lang="en-US"/>
              <a:t/>
            </a:fld>
            <a:endParaRPr lang="en-US"/>
          </a:p>
        </p:txBody>
      </p:sp>
      <p:sp>
        <p:nvSpPr>
          <p:cNvPr id="10" name="Footer Placeholder 7" hidden="0"/>
          <p:cNvSpPr>
            <a:spLocks noGrp="1"/>
          </p:cNvSpPr>
          <p:nvPr isPhoto="0" userDrawn="0">
            <p:ph type="ftr" sz="quarter" idx="11" hasCustomPrompt="0"/>
          </p:nvPr>
        </p:nvSpPr>
        <p:spPr bwMode="auto"/>
        <p:txBody>
          <a:bodyPr/>
          <a:lstStyle/>
          <a:p>
            <a:pPr>
              <a:defRPr/>
            </a:pPr>
            <a:endParaRPr lang="en-US"/>
          </a:p>
        </p:txBody>
      </p:sp>
      <p:sp>
        <p:nvSpPr>
          <p:cNvPr id="11" name="Slide Number Placeholder 8" hidden="0"/>
          <p:cNvSpPr>
            <a:spLocks noGrp="1"/>
          </p:cNvSpPr>
          <p:nvPr isPhoto="0" userDrawn="0">
            <p:ph type="sldNum" sz="quarter" idx="12" hasCustomPrompt="0"/>
          </p:nvPr>
        </p:nvSpPr>
        <p:spPr bwMode="auto"/>
        <p:txBody>
          <a:bodyPr/>
          <a:lstStyle/>
          <a:p>
            <a:pPr>
              <a:defRPr/>
            </a:pPr>
            <a:fld id="{B3561BA9-CDCF-4958-B8AB-66F3BF063E13}" type="slidenum">
              <a:rPr lang="en-US"/>
              <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5" name="Date Placeholder 2" hidden="0"/>
          <p:cNvSpPr>
            <a:spLocks noGrp="1"/>
          </p:cNvSpPr>
          <p:nvPr isPhoto="0" userDrawn="0">
            <p:ph type="dt" sz="half" idx="10" hasCustomPrompt="0"/>
          </p:nvPr>
        </p:nvSpPr>
        <p:spPr bwMode="auto"/>
        <p:txBody>
          <a:bodyPr/>
          <a:lstStyle/>
          <a:p>
            <a:pPr>
              <a:defRPr/>
            </a:pPr>
            <a:fld id="{FDE934FF-F4E1-47C5-9CA5-30A81DDE2BE4}" type="datetimeFigureOut">
              <a:rPr lang="en-US"/>
              <a:t/>
            </a:fld>
            <a:endParaRPr lang="en-US"/>
          </a:p>
        </p:txBody>
      </p:sp>
      <p:sp>
        <p:nvSpPr>
          <p:cNvPr id="6" name="Footer Placeholder 3" hidden="0"/>
          <p:cNvSpPr>
            <a:spLocks noGrp="1"/>
          </p:cNvSpPr>
          <p:nvPr isPhoto="0" userDrawn="0">
            <p:ph type="ftr" sz="quarter" idx="11" hasCustomPrompt="0"/>
          </p:nvPr>
        </p:nvSpPr>
        <p:spPr bwMode="auto"/>
        <p:txBody>
          <a:bodyPr/>
          <a:lstStyle/>
          <a:p>
            <a:pPr>
              <a:defRPr/>
            </a:pPr>
            <a:endParaRPr lang="en-US"/>
          </a:p>
        </p:txBody>
      </p:sp>
      <p:sp>
        <p:nvSpPr>
          <p:cNvPr id="7" name="Slide Number Placeholder 4" hidden="0"/>
          <p:cNvSpPr>
            <a:spLocks noGrp="1"/>
          </p:cNvSpPr>
          <p:nvPr isPhoto="0" userDrawn="0">
            <p:ph type="sldNum" sz="quarter" idx="12" hasCustomPrompt="0"/>
          </p:nvPr>
        </p:nvSpPr>
        <p:spPr bwMode="auto"/>
        <p:txBody>
          <a:bodyPr/>
          <a:lstStyle/>
          <a:p>
            <a:pPr>
              <a:defRPr/>
            </a:pPr>
            <a:fld id="{B3561BA9-CDCF-4958-B8AB-66F3BF063E13}" type="slidenum">
              <a:rPr lang="en-US"/>
              <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hidden="0"/>
        <p:cNvGrpSpPr/>
        <p:nvPr isPhoto="0" userDrawn="0"/>
      </p:nvGrpSpPr>
      <p:grpSpPr bwMode="auto">
        <a:xfrm>
          <a:off x="0" y="0"/>
          <a:ext cx="0" cy="0"/>
          <a:chOff x="0" y="0"/>
          <a:chExt cx="0" cy="0"/>
        </a:xfrm>
      </p:grpSpPr>
      <p:sp>
        <p:nvSpPr>
          <p:cNvPr id="4" name="Date Placeholder 1" hidden="0"/>
          <p:cNvSpPr>
            <a:spLocks noGrp="1"/>
          </p:cNvSpPr>
          <p:nvPr isPhoto="0" userDrawn="0">
            <p:ph type="dt" sz="half" idx="10" hasCustomPrompt="0"/>
          </p:nvPr>
        </p:nvSpPr>
        <p:spPr bwMode="auto"/>
        <p:txBody>
          <a:bodyPr/>
          <a:lstStyle/>
          <a:p>
            <a:pPr>
              <a:defRPr/>
            </a:pPr>
            <a:fld id="{FDE934FF-F4E1-47C5-9CA5-30A81DDE2BE4}" type="datetimeFigureOut">
              <a:rPr lang="en-US"/>
              <a:t/>
            </a:fld>
            <a:endParaRPr lang="en-US"/>
          </a:p>
        </p:txBody>
      </p:sp>
      <p:sp>
        <p:nvSpPr>
          <p:cNvPr id="5" name="Footer Placeholder 2" hidden="0"/>
          <p:cNvSpPr>
            <a:spLocks noGrp="1"/>
          </p:cNvSpPr>
          <p:nvPr isPhoto="0" userDrawn="0">
            <p:ph type="ftr" sz="quarter" idx="11" hasCustomPrompt="0"/>
          </p:nvPr>
        </p:nvSpPr>
        <p:spPr bwMode="auto"/>
        <p:txBody>
          <a:bodyPr/>
          <a:lstStyle/>
          <a:p>
            <a:pPr>
              <a:defRPr/>
            </a:pPr>
            <a:endParaRPr lang="en-US"/>
          </a:p>
        </p:txBody>
      </p:sp>
      <p:sp>
        <p:nvSpPr>
          <p:cNvPr id="6" name="Slide Number Placeholder 3" hidden="0"/>
          <p:cNvSpPr>
            <a:spLocks noGrp="1"/>
          </p:cNvSpPr>
          <p:nvPr isPhoto="0" userDrawn="0">
            <p:ph type="sldNum" sz="quarter" idx="12" hasCustomPrompt="0"/>
          </p:nvPr>
        </p:nvSpPr>
        <p:spPr bwMode="auto"/>
        <p:txBody>
          <a:bodyPr/>
          <a:lstStyle/>
          <a:p>
            <a:pPr>
              <a:defRPr/>
            </a:pPr>
            <a:fld id="{B3561BA9-CDCF-4958-B8AB-66F3BF063E13}" type="slidenum">
              <a:rPr lang="en-US"/>
              <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a:xfrm>
            <a:off x="839788" y="457200"/>
            <a:ext cx="3932237" cy="1600200"/>
          </a:xfrm>
        </p:spPr>
        <p:txBody>
          <a:bodyPr anchor="b"/>
          <a:lstStyle>
            <a:lvl1pPr>
              <a:defRPr sz="3200"/>
            </a:lvl1pPr>
          </a:lstStyle>
          <a:p>
            <a:pPr>
              <a:defRPr/>
            </a:pPr>
            <a:r>
              <a:rPr lang="en-US"/>
              <a:t>Click to edit Master title style</a:t>
            </a:r>
            <a:endParaRPr lang="en-US"/>
          </a:p>
        </p:txBody>
      </p:sp>
      <p:sp>
        <p:nvSpPr>
          <p:cNvPr id="5" name="Picture Placeholder 2" hidden="0"/>
          <p:cNvSpPr>
            <a:spLocks noGrp="1"/>
          </p:cNvSpPr>
          <p:nvPr isPhoto="0" userDrawn="0">
            <p:ph type="pic" idx="1" hasCustomPrompt="0"/>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US"/>
          </a:p>
        </p:txBody>
      </p:sp>
      <p:sp>
        <p:nvSpPr>
          <p:cNvPr id="6" name="Text Placeholder 3" hidden="0"/>
          <p:cNvSpPr>
            <a:spLocks noGrp="1"/>
          </p:cNvSpPr>
          <p:nvPr isPhoto="0" userDrawn="0">
            <p:ph type="body" sz="half" idx="2" hasCustomPrompt="0"/>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lang="en-US"/>
          </a:p>
        </p:txBody>
      </p:sp>
      <p:sp>
        <p:nvSpPr>
          <p:cNvPr id="7" name="Date Placeholder 4" hidden="0"/>
          <p:cNvSpPr>
            <a:spLocks noGrp="1"/>
          </p:cNvSpPr>
          <p:nvPr isPhoto="0" userDrawn="0">
            <p:ph type="dt" sz="half" idx="10" hasCustomPrompt="0"/>
          </p:nvPr>
        </p:nvSpPr>
        <p:spPr bwMode="auto"/>
        <p:txBody>
          <a:bodyPr/>
          <a:lstStyle/>
          <a:p>
            <a:pPr>
              <a:defRPr/>
            </a:pPr>
            <a:fld id="{FDE934FF-F4E1-47C5-9CA5-30A81DDE2BE4}" type="datetimeFigureOut">
              <a:rPr lang="en-US"/>
              <a:t/>
            </a:fld>
            <a:endParaRPr lang="en-US"/>
          </a:p>
        </p:txBody>
      </p:sp>
      <p:sp>
        <p:nvSpPr>
          <p:cNvPr id="8" name="Footer Placeholder 5" hidden="0"/>
          <p:cNvSpPr>
            <a:spLocks noGrp="1"/>
          </p:cNvSpPr>
          <p:nvPr isPhoto="0" userDrawn="0">
            <p:ph type="ftr" sz="quarter" idx="11" hasCustomPrompt="0"/>
          </p:nvPr>
        </p:nvSpPr>
        <p:spPr bwMode="auto"/>
        <p:txBody>
          <a:bodyPr/>
          <a:lstStyle/>
          <a:p>
            <a:pPr>
              <a:defRPr/>
            </a:pPr>
            <a:endParaRPr lang="en-US"/>
          </a:p>
        </p:txBody>
      </p:sp>
      <p:sp>
        <p:nvSpPr>
          <p:cNvPr id="9" name="Slide Number Placeholder 6" hidden="0"/>
          <p:cNvSpPr>
            <a:spLocks noGrp="1"/>
          </p:cNvSpPr>
          <p:nvPr isPhoto="0" userDrawn="0">
            <p:ph type="sldNum" sz="quarter" idx="12" hasCustomPrompt="0"/>
          </p:nvPr>
        </p:nvSpPr>
        <p:spPr bwMode="auto"/>
        <p:txBody>
          <a:bodyPr/>
          <a:lstStyle/>
          <a:p>
            <a:pPr>
              <a:defRPr/>
            </a:pPr>
            <a:fld id="{B3561BA9-CDCF-4958-B8AB-66F3BF063E13}" type="slidenum">
              <a:rPr lang="en-US"/>
              <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hidden="0"/>
        <p:cNvGrpSpPr/>
        <p:nvPr isPhoto="0" userDrawn="0"/>
      </p:nvGrpSpPr>
      <p:grpSpPr bwMode="auto">
        <a:xfrm>
          <a:off x="0" y="0"/>
          <a:ext cx="0" cy="0"/>
          <a:chOff x="0" y="0"/>
          <a:chExt cx="0" cy="0"/>
        </a:xfrm>
      </p:grpSpPr>
      <p:sp>
        <p:nvSpPr>
          <p:cNvPr id="4" name="Vertical Title 1" hidden="0"/>
          <p:cNvSpPr>
            <a:spLocks noGrp="1"/>
          </p:cNvSpPr>
          <p:nvPr isPhoto="0" userDrawn="0">
            <p:ph type="title" orient="vert" hasCustomPrompt="0"/>
          </p:nvPr>
        </p:nvSpPr>
        <p:spPr bwMode="auto">
          <a:xfrm>
            <a:off x="8724900" y="365125"/>
            <a:ext cx="2628900" cy="5811838"/>
          </a:xfrm>
        </p:spPr>
        <p:txBody>
          <a:bodyPr vert="eaVert"/>
          <a:lstStyle/>
          <a:p>
            <a:pPr>
              <a:defRPr/>
            </a:pPr>
            <a:r>
              <a:rPr lang="en-US"/>
              <a:t>Click to edit Master title style</a:t>
            </a:r>
            <a:endParaRPr lang="en-US"/>
          </a:p>
        </p:txBody>
      </p:sp>
      <p:sp>
        <p:nvSpPr>
          <p:cNvPr id="5" name="Vertical Text Placeholder 2" hidden="0"/>
          <p:cNvSpPr>
            <a:spLocks noGrp="1"/>
          </p:cNvSpPr>
          <p:nvPr isPhoto="0" userDrawn="0">
            <p:ph type="body" orient="vert" idx="1" hasCustomPrompt="0"/>
          </p:nvPr>
        </p:nvSpPr>
        <p:spPr bwMode="auto">
          <a:xfrm>
            <a:off x="838200" y="365125"/>
            <a:ext cx="7734300" cy="5811838"/>
          </a:xfrm>
        </p:spPr>
        <p:txBody>
          <a:bodyPr vert="eaVert"/>
          <a:lstStyle/>
          <a:p>
            <a:pPr lvl="0">
              <a:defRPr/>
            </a:pPr>
            <a:r>
              <a:rPr lang="en-US"/>
              <a:t>Click to edit Master text styles</a:t>
            </a:r>
            <a:endParaRPr lang="en-US"/>
          </a:p>
          <a:p>
            <a:pPr lvl="1">
              <a:defRPr/>
            </a:pPr>
            <a:r>
              <a:rPr lang="en-US"/>
              <a:t>Second level</a:t>
            </a:r>
            <a:endParaRPr lang="en-US"/>
          </a:p>
          <a:p>
            <a:pPr lvl="2">
              <a:defRPr/>
            </a:pPr>
            <a:r>
              <a:rPr lang="en-US"/>
              <a:t>Third level</a:t>
            </a:r>
            <a:endParaRPr lang="en-US"/>
          </a:p>
          <a:p>
            <a:pPr lvl="3">
              <a:defRPr/>
            </a:pPr>
            <a:r>
              <a:rPr lang="en-US"/>
              <a:t>Fourth level</a:t>
            </a:r>
            <a:endParaRPr lang="en-US"/>
          </a:p>
          <a:p>
            <a:pPr lvl="4">
              <a:defRPr/>
            </a:pPr>
            <a:r>
              <a:rPr lang="en-US"/>
              <a:t>Fifth level</a:t>
            </a:r>
            <a:endParaRPr lang="en-US"/>
          </a:p>
        </p:txBody>
      </p:sp>
      <p:sp>
        <p:nvSpPr>
          <p:cNvPr id="6" name="Date Placeholder 3" hidden="0"/>
          <p:cNvSpPr>
            <a:spLocks noGrp="1"/>
          </p:cNvSpPr>
          <p:nvPr isPhoto="0" userDrawn="0">
            <p:ph type="dt" sz="half" idx="10" hasCustomPrompt="0"/>
          </p:nvPr>
        </p:nvSpPr>
        <p:spPr bwMode="auto"/>
        <p:txBody>
          <a:bodyPr/>
          <a:lstStyle/>
          <a:p>
            <a:pPr>
              <a:defRPr/>
            </a:pPr>
            <a:fld id="{FDE934FF-F4E1-47C5-9CA5-30A81DDE2BE4}" type="datetimeFigureOut">
              <a:rPr lang="en-US"/>
              <a:t/>
            </a:fld>
            <a:endParaRPr lang="en-US"/>
          </a:p>
        </p:txBody>
      </p:sp>
      <p:sp>
        <p:nvSpPr>
          <p:cNvPr id="7" name="Footer Placeholder 4" hidden="0"/>
          <p:cNvSpPr>
            <a:spLocks noGrp="1"/>
          </p:cNvSpPr>
          <p:nvPr isPhoto="0" userDrawn="0">
            <p:ph type="ftr" sz="quarter" idx="11" hasCustomPrompt="0"/>
          </p:nvPr>
        </p:nvSpPr>
        <p:spPr bwMode="auto"/>
        <p:txBody>
          <a:bodyPr/>
          <a:lstStyle/>
          <a:p>
            <a:pPr>
              <a:defRPr/>
            </a:pPr>
            <a:endParaRPr lang="en-US"/>
          </a:p>
        </p:txBody>
      </p:sp>
      <p:sp>
        <p:nvSpPr>
          <p:cNvPr id="8" name="Slide Number Placeholder 5" hidden="0"/>
          <p:cNvSpPr>
            <a:spLocks noGrp="1"/>
          </p:cNvSpPr>
          <p:nvPr isPhoto="0" userDrawn="0">
            <p:ph type="sldNum" sz="quarter" idx="12" hasCustomPrompt="0"/>
          </p:nvPr>
        </p:nvSpPr>
        <p:spPr bwMode="auto"/>
        <p:txBody>
          <a:bodyPr/>
          <a:lstStyle/>
          <a:p>
            <a:pPr>
              <a:defRPr/>
            </a:pPr>
            <a:fld id="{B3561BA9-CDCF-4958-B8AB-66F3BF063E13}" type="slidenum">
              <a:rPr lang="en-US"/>
              <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hidden="0"/>
        <p:cNvGrpSpPr/>
        <p:nvPr isPhoto="0" userDrawn="0"/>
      </p:nvGrpSpPr>
      <p:grpSpPr bwMode="auto">
        <a:xfrm>
          <a:off x="0" y="0"/>
          <a:ext cx="0" cy="0"/>
          <a:chOff x="0" y="0"/>
          <a:chExt cx="0" cy="0"/>
        </a:xfrm>
      </p:grpSpPr>
      <p:sp>
        <p:nvSpPr>
          <p:cNvPr id="4" name="Title Placeholder 1" hidden="0"/>
          <p:cNvSpPr>
            <a:spLocks noGrp="1"/>
          </p:cNvSpPr>
          <p:nvPr isPhoto="0" userDrawn="0">
            <p:ph type="title" hasCustomPrompt="0"/>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endParaRPr lang="en-US"/>
          </a:p>
        </p:txBody>
      </p:sp>
      <p:sp>
        <p:nvSpPr>
          <p:cNvPr id="5" name="Text Placeholder 2" hidden="0"/>
          <p:cNvSpPr>
            <a:spLocks noGrp="1"/>
          </p:cNvSpPr>
          <p:nvPr isPhoto="0" userDrawn="0">
            <p:ph type="body" idx="1" hasCustomPrompt="0"/>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lang="en-US"/>
          </a:p>
          <a:p>
            <a:pPr lvl="1">
              <a:defRPr/>
            </a:pPr>
            <a:r>
              <a:rPr lang="en-US"/>
              <a:t>Second level</a:t>
            </a:r>
            <a:endParaRPr lang="en-US"/>
          </a:p>
          <a:p>
            <a:pPr lvl="2">
              <a:defRPr/>
            </a:pPr>
            <a:r>
              <a:rPr lang="en-US"/>
              <a:t>Third level</a:t>
            </a:r>
            <a:endParaRPr lang="en-US"/>
          </a:p>
          <a:p>
            <a:pPr lvl="3">
              <a:defRPr/>
            </a:pPr>
            <a:r>
              <a:rPr lang="en-US"/>
              <a:t>Fourth level</a:t>
            </a:r>
            <a:endParaRPr lang="en-US"/>
          </a:p>
          <a:p>
            <a:pPr lvl="4">
              <a:defRPr/>
            </a:pPr>
            <a:r>
              <a:rPr lang="en-US"/>
              <a:t>Fifth level</a:t>
            </a:r>
            <a:endParaRPr lang="en-US"/>
          </a:p>
        </p:txBody>
      </p:sp>
      <p:sp>
        <p:nvSpPr>
          <p:cNvPr id="6" name="Date Placeholder 3" hidden="0"/>
          <p:cNvSpPr>
            <a:spLocks noGrp="1"/>
          </p:cNvSpPr>
          <p:nvPr isPhoto="0" userDrawn="0">
            <p:ph type="dt" sz="half" idx="2" hasCustomPrompt="0"/>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FDE934FF-F4E1-47C5-9CA5-30A81DDE2BE4}" type="datetimeFigureOut">
              <a:rPr lang="en-US"/>
              <a:t/>
            </a:fld>
            <a:endParaRPr lang="en-US"/>
          </a:p>
        </p:txBody>
      </p:sp>
      <p:sp>
        <p:nvSpPr>
          <p:cNvPr id="7" name="Footer Placeholder 4" hidden="0"/>
          <p:cNvSpPr>
            <a:spLocks noGrp="1"/>
          </p:cNvSpPr>
          <p:nvPr isPhoto="0" userDrawn="0">
            <p:ph type="ftr" sz="quarter" idx="3" hasCustomPrompt="0"/>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8" name="Slide Number Placeholder 5" hidden="0"/>
          <p:cNvSpPr>
            <a:spLocks noGrp="1"/>
          </p:cNvSpPr>
          <p:nvPr isPhoto="0" userDrawn="0">
            <p:ph type="sldNum" sz="quarter" idx="4" hasCustomPrompt="0"/>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B3561BA9-CDCF-4958-B8AB-66F3BF063E13}" type="slidenum">
              <a:rPr lang="en-US"/>
              <a:t/>
            </a:fld>
            <a:endParaRPr lang="en-US"/>
          </a:p>
        </p:txBody>
      </p:sp>
    </p:spTree>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s://www.ad.nl/sterren/bassie-en-adriaan-nemen-afscheid-het-is-meneer-van-toor~ac5e91a9/62277888/" TargetMode="Externa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hyperlink" Target="https://www.kdnuggets.com/2018/09/object-detection-image-classification-yolo.html"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hyperlink" Target="https://www.kdnuggets.com/2018/09/object-detection-image-classification-yolo.html" TargetMode="External"/><Relationship Id="rId6" Type="http://schemas.openxmlformats.org/officeDocument/2006/relationships/image" Target="../media/image8.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hyperlink" Target="https://algolytics.com/understanding-machine-learning-1-how-machines-learn/" TargetMode="Externa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s://decorrespondent.nl/10306/wat-is-een-algoritme/149980270484-745de161" TargetMode="Externa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s://decorrespondent.nl/10306/wat-is-een-algoritme/149980270484-745de161" TargetMode="Externa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hyperlink" Target="https://decorrespondent.nl/10306/wat-is-een-algoritme/149980270484-745de161" TargetMode="External"/><Relationship Id="rId5" Type="http://schemas.openxmlformats.org/officeDocument/2006/relationships/image" Target="../media/image1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1.jp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11.jp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11.jp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12.jp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jp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14.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2.png"/><Relationship Id="rId11" Type="http://schemas.openxmlformats.org/officeDocument/2006/relationships/image" Target="../media/image21.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image" Target="../media/image2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image" Target="../media/image21.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image" Target="../media/image21.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image" Target="../media/image21.png"/><Relationship Id="rId13" Type="http://schemas.openxmlformats.org/officeDocument/2006/relationships/image" Target="../media/image24.jpg"/><Relationship Id="rId14" Type="http://schemas.openxmlformats.org/officeDocument/2006/relationships/image" Target="../media/image25.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image" Target="../media/image21.png"/><Relationship Id="rId13" Type="http://schemas.openxmlformats.org/officeDocument/2006/relationships/image" Target="../media/image24.jpg"/><Relationship Id="rId14" Type="http://schemas.openxmlformats.org/officeDocument/2006/relationships/image" Target="../media/image25.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image" Target="../media/image21.png"/><Relationship Id="rId13" Type="http://schemas.openxmlformats.org/officeDocument/2006/relationships/image" Target="../media/image24.jpg"/><Relationship Id="rId14" Type="http://schemas.openxmlformats.org/officeDocument/2006/relationships/image" Target="../media/image25.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6.png"/><Relationship Id="rId4" Type="http://schemas.openxmlformats.org/officeDocument/2006/relationships/image" Target="../media/image15.png"/><Relationship Id="rId5" Type="http://schemas.openxmlformats.org/officeDocument/2006/relationships/image" Target="../media/image24.jpg"/><Relationship Id="rId6" Type="http://schemas.openxmlformats.org/officeDocument/2006/relationships/image" Target="../media/image25.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6.png"/><Relationship Id="rId4" Type="http://schemas.openxmlformats.org/officeDocument/2006/relationships/image" Target="../media/image24.jpg"/><Relationship Id="rId5" Type="http://schemas.openxmlformats.org/officeDocument/2006/relationships/image" Target="../media/image15.png"/><Relationship Id="rId6" Type="http://schemas.openxmlformats.org/officeDocument/2006/relationships/image" Target="../media/image25.png"/><Relationship Id="rId7" Type="http://schemas.openxmlformats.org/officeDocument/2006/relationships/image" Target="../media/image27.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6.png"/><Relationship Id="rId4" Type="http://schemas.openxmlformats.org/officeDocument/2006/relationships/image" Target="../media/image15.png"/><Relationship Id="rId5" Type="http://schemas.openxmlformats.org/officeDocument/2006/relationships/image" Target="../media/image27.png"/><Relationship Id="rId6" Type="http://schemas.openxmlformats.org/officeDocument/2006/relationships/image" Target="../media/image24.jpg"/><Relationship Id="rId7" Type="http://schemas.openxmlformats.org/officeDocument/2006/relationships/image" Target="../media/image25.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 Id="rId3" Type="http://schemas.openxmlformats.org/officeDocument/2006/relationships/image" Target="../media/image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jpg"/><Relationship Id="rId7" Type="http://schemas.openxmlformats.org/officeDocument/2006/relationships/image" Target="../media/image5.png"/><Relationship Id="rId8" Type="http://schemas.openxmlformats.org/officeDocument/2006/relationships/image" Target="../media/image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4" hidden="0"/>
          <p:cNvSpPr/>
          <p:nvPr isPhoto="0" userDrawn="0"/>
        </p:nvSpPr>
        <p:spPr bwMode="auto">
          <a:xfrm flipH="0" flipV="0">
            <a:off x="5205521" y="0"/>
            <a:ext cx="7000899" cy="6858000"/>
          </a:xfrm>
          <a:prstGeom prst="rect">
            <a:avLst/>
          </a:prstGeom>
          <a:solidFill>
            <a:srgbClr val="FCE7CD"/>
          </a:solidFill>
        </p:spPr>
        <p:txBody>
          <a:bodyPr/>
          <a:lstStyle/>
          <a:p>
            <a:pPr>
              <a:defRPr/>
            </a:pPr>
            <a:endParaRPr lang="nl-NL"/>
          </a:p>
        </p:txBody>
      </p:sp>
      <p:sp>
        <p:nvSpPr>
          <p:cNvPr id="5"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6"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7" name="TextBox 4" hidden="0"/>
          <p:cNvSpPr>
            <a:spLocks noAdjustHandles="0" noChangeArrowheads="0"/>
          </p:cNvSpPr>
          <p:nvPr isPhoto="0" userDrawn="0"/>
        </p:nvSpPr>
        <p:spPr bwMode="auto">
          <a:xfrm rot="16199933" flipH="0" flipV="0">
            <a:off x="-1888980" y="4139373"/>
            <a:ext cx="4231594" cy="355506"/>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8" name="TextBox 4" hidden="0"/>
          <p:cNvSpPr>
            <a:spLocks noAdjustHandles="0" noChangeArrowheads="0"/>
          </p:cNvSpPr>
          <p:nvPr isPhoto="0" userDrawn="0"/>
        </p:nvSpPr>
        <p:spPr bwMode="auto">
          <a:xfrm flipH="0" flipV="0">
            <a:off x="6082146" y="1311273"/>
            <a:ext cx="6118584" cy="4389116"/>
          </a:xfrm>
          <a:prstGeom prst="rect">
            <a:avLst/>
          </a:prstGeom>
        </p:spPr>
        <p:txBody>
          <a:bodyPr lIns="0" tIns="0" rIns="0" bIns="0" rtlCol="0" anchor="t">
            <a:noAutofit/>
          </a:bodyPr>
          <a:lstStyle/>
          <a:p>
            <a:pPr>
              <a:lnSpc>
                <a:spcPct val="100000"/>
              </a:lnSpc>
              <a:defRPr/>
            </a:pPr>
            <a:r>
              <a:rPr lang="en-US" sz="7200">
                <a:solidFill>
                  <a:srgbClr val="191919"/>
                </a:solidFill>
                <a:latin typeface="Helvetica 65 Medium"/>
                <a:ea typeface="Helvetica 65 Medium"/>
                <a:cs typeface="Helvetica 65 Medium"/>
              </a:rPr>
              <a:t>What is</a:t>
            </a:r>
            <a:endParaRPr lang="en-US" sz="7200">
              <a:solidFill>
                <a:srgbClr val="191919"/>
              </a:solidFill>
              <a:latin typeface="Helvetica 65 Medium"/>
              <a:ea typeface="Helvetica 65 Medium"/>
              <a:cs typeface="Helvetica 65 Medium"/>
            </a:endParaRPr>
          </a:p>
          <a:p>
            <a:pPr>
              <a:lnSpc>
                <a:spcPct val="100000"/>
              </a:lnSpc>
              <a:defRPr/>
            </a:pPr>
            <a:r>
              <a:rPr lang="en-US" sz="7200">
                <a:solidFill>
                  <a:srgbClr val="191919"/>
                </a:solidFill>
                <a:latin typeface="Helvetica 65 Medium"/>
                <a:ea typeface="Helvetica 65 Medium"/>
                <a:cs typeface="Helvetica 65 Medium"/>
              </a:rPr>
              <a:t>artificial</a:t>
            </a:r>
            <a:endParaRPr lang="en-US" sz="7200">
              <a:solidFill>
                <a:srgbClr val="191919"/>
              </a:solidFill>
              <a:latin typeface="Helvetica 65 Medium"/>
              <a:ea typeface="Helvetica 65 Medium"/>
              <a:cs typeface="Helvetica 65 Medium"/>
            </a:endParaRPr>
          </a:p>
          <a:p>
            <a:pPr>
              <a:lnSpc>
                <a:spcPct val="100000"/>
              </a:lnSpc>
              <a:defRPr/>
            </a:pPr>
            <a:r>
              <a:rPr lang="en-US" sz="7200">
                <a:solidFill>
                  <a:srgbClr val="191919"/>
                </a:solidFill>
                <a:latin typeface="Helvetica 65 Medium"/>
                <a:ea typeface="Helvetica 65 Medium"/>
                <a:cs typeface="Helvetica 65 Medium"/>
              </a:rPr>
              <a:t>intelligence?</a:t>
            </a:r>
            <a:endParaRPr lang="en-US" sz="7200">
              <a:solidFill>
                <a:srgbClr val="191919"/>
              </a:solidFill>
              <a:latin typeface="Helvetica 65 Medium"/>
              <a:ea typeface="Helvetica 65 Medium"/>
              <a:cs typeface="Helvetica 65 Medium"/>
            </a:endParaRPr>
          </a:p>
        </p:txBody>
      </p:sp>
      <p:pic>
        <p:nvPicPr>
          <p:cNvPr id="9" name="" hidden="0"/>
          <p:cNvPicPr>
            <a:picLocks noChangeAspect="1"/>
          </p:cNvPicPr>
          <p:nvPr isPhoto="0" userDrawn="0"/>
        </p:nvPicPr>
        <p:blipFill>
          <a:blip r:embed="rId4"/>
          <a:stretch/>
        </p:blipFill>
        <p:spPr bwMode="auto">
          <a:xfrm flipH="1" flipV="0">
            <a:off x="1592326" y="1836670"/>
            <a:ext cx="2757196" cy="4612413"/>
          </a:xfrm>
          <a:prstGeom prst="rect">
            <a:avLst/>
          </a:prstGeom>
        </p:spPr>
      </p:pic>
      <p:sp>
        <p:nvSpPr>
          <p:cNvPr id="10" name="" hidden="0"/>
          <p:cNvSpPr/>
          <p:nvPr isPhoto="0" userDrawn="0"/>
        </p:nvSpPr>
        <p:spPr bwMode="auto">
          <a:xfrm flipH="0" flipV="0">
            <a:off x="-49500" y="6603997"/>
            <a:ext cx="2336797" cy="330197"/>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1200" u="sng">
                <a:hlinkClick r:id="rId5" tooltip="https://www.ad.nl/sterren/bassie-en-adriaan-nemen-afscheid-het-is-meneer-van-toor~ac5e91a9/62277888/"/>
              </a:rPr>
              <a:t>foto: Guus Schonewille</a:t>
            </a:r>
            <a:endParaRPr sz="1200"/>
          </a:p>
        </p:txBody>
      </p:sp>
      <p:sp>
        <p:nvSpPr>
          <p:cNvPr id="11" name="Text Box 4" hidden="0"/>
          <p:cNvSpPr>
            <a:spLocks noAdjustHandles="0" noChangeArrowheads="0"/>
          </p:cNvSpPr>
          <p:nvPr isPhoto="0" userDrawn="0"/>
        </p:nvSpPr>
        <p:spPr bwMode="auto">
          <a:xfrm>
            <a:off x="9096372" y="6447789"/>
            <a:ext cx="3059677" cy="335315"/>
          </a:xfrm>
          <a:prstGeom prst="rect">
            <a:avLst/>
          </a:prstGeom>
          <a:noFill/>
        </p:spPr>
        <p:txBody>
          <a:bodyPr wrap="square" rtlCol="0">
            <a:spAutoFit/>
          </a:bodyPr>
          <a:p>
            <a:pPr algn="r">
              <a:defRPr/>
            </a:pPr>
            <a:r>
              <a:rPr sz="1600">
                <a:latin typeface="Helvetica 65 Medium"/>
                <a:ea typeface="Helvetica 65 Medium"/>
                <a:cs typeface="Helvetica 65 Medium"/>
              </a:rPr>
              <a:t>dennis.bakhuis@ecare.nl</a:t>
            </a:r>
            <a:endParaRPr sz="1600">
              <a:latin typeface="Helvetica 65 Medium"/>
              <a:ea typeface="Helvetica 65 Medium"/>
              <a:cs typeface="Helvetica 65 Medium"/>
            </a:endParaRPr>
          </a:p>
        </p:txBody>
      </p:sp>
      <p:sp>
        <p:nvSpPr>
          <p:cNvPr id="12" name="Text Box 4" hidden="0"/>
          <p:cNvSpPr>
            <a:spLocks noAdjustHandles="0" noChangeArrowheads="0"/>
          </p:cNvSpPr>
          <p:nvPr isPhoto="0" userDrawn="0"/>
        </p:nvSpPr>
        <p:spPr bwMode="auto">
          <a:xfrm>
            <a:off x="6327099" y="6447789"/>
            <a:ext cx="3060108" cy="335315"/>
          </a:xfrm>
          <a:prstGeom prst="rect">
            <a:avLst/>
          </a:prstGeom>
          <a:noFill/>
        </p:spPr>
        <p:txBody>
          <a:bodyPr wrap="square" rtlCol="0">
            <a:spAutoFit/>
          </a:bodyPr>
          <a:p>
            <a:pPr algn="r">
              <a:defRPr/>
            </a:pPr>
            <a:r>
              <a:rPr sz="1600">
                <a:latin typeface="Helvetica 65 Medium"/>
                <a:ea typeface="Helvetica 65 Medium"/>
                <a:cs typeface="Helvetica 65 Medium"/>
              </a:rPr>
              <a:t>coen.lucasse@ecare.nl</a:t>
            </a:r>
            <a:endParaRPr sz="1600">
              <a:latin typeface="Helvetica 65 Medium"/>
              <a:ea typeface="Helvetica 65 Medium"/>
              <a:cs typeface="Helvetica 65 Medium"/>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49"/>
            <a:ext cx="2172731" cy="587765"/>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5" y="1166400"/>
            <a:ext cx="1335663" cy="277578"/>
          </a:xfrm>
          <a:prstGeom prst="rect">
            <a:avLst/>
          </a:prstGeom>
        </p:spPr>
      </p:pic>
      <p:pic>
        <p:nvPicPr>
          <p:cNvPr id="6" name="" hidden="0"/>
          <p:cNvPicPr>
            <a:picLocks noChangeAspect="1"/>
          </p:cNvPicPr>
          <p:nvPr isPhoto="0" userDrawn="0"/>
        </p:nvPicPr>
        <p:blipFill>
          <a:blip r:embed="rId4"/>
          <a:srcRect l="0" t="20291" r="0" b="30210"/>
          <a:stretch/>
        </p:blipFill>
        <p:spPr bwMode="auto">
          <a:xfrm flipH="0" flipV="0">
            <a:off x="4551818" y="1991587"/>
            <a:ext cx="7417954" cy="1549013"/>
          </a:xfrm>
          <a:prstGeom prst="rect">
            <a:avLst/>
          </a:prstGeom>
        </p:spPr>
      </p:pic>
      <p:sp>
        <p:nvSpPr>
          <p:cNvPr id="7" name="" hidden="0"/>
          <p:cNvSpPr/>
          <p:nvPr isPhoto="0" userDrawn="0"/>
        </p:nvSpPr>
        <p:spPr bwMode="auto">
          <a:xfrm flipH="0" flipV="0">
            <a:off x="4667270" y="3399705"/>
            <a:ext cx="1621747" cy="36218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solidFill>
                  <a:schemeClr val="tx1">
                    <a:lumMod val="65000"/>
                    <a:lumOff val="35000"/>
                  </a:schemeClr>
                </a:solidFill>
                <a:latin typeface="Helvetica 65 Medium"/>
                <a:ea typeface="Helvetica 65 Medium"/>
                <a:cs typeface="Helvetica 65 Medium"/>
              </a:rPr>
              <a:t>cat</a:t>
            </a:r>
            <a:endParaRPr sz="1600">
              <a:solidFill>
                <a:schemeClr val="tx1">
                  <a:lumMod val="65000"/>
                  <a:lumOff val="35000"/>
                </a:schemeClr>
              </a:solidFill>
              <a:latin typeface="Helvetica 65 Medium"/>
              <a:ea typeface="Helvetica 65 Medium"/>
              <a:cs typeface="Helvetica 65 Medium"/>
            </a:endParaRPr>
          </a:p>
        </p:txBody>
      </p:sp>
      <p:sp>
        <p:nvSpPr>
          <p:cNvPr id="8" name="" hidden="0"/>
          <p:cNvSpPr/>
          <p:nvPr isPhoto="0" userDrawn="0"/>
        </p:nvSpPr>
        <p:spPr bwMode="auto">
          <a:xfrm flipH="0" flipV="0">
            <a:off x="6399090" y="3399705"/>
            <a:ext cx="1621747" cy="36218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solidFill>
                  <a:schemeClr val="tx1">
                    <a:lumMod val="65000"/>
                    <a:lumOff val="35000"/>
                  </a:schemeClr>
                </a:solidFill>
                <a:latin typeface="Helvetica 65 Medium"/>
                <a:ea typeface="Helvetica 65 Medium"/>
                <a:cs typeface="Helvetica 65 Medium"/>
              </a:rPr>
              <a:t>cat</a:t>
            </a:r>
            <a:endParaRPr sz="1600">
              <a:solidFill>
                <a:schemeClr val="tx1">
                  <a:lumMod val="65000"/>
                  <a:lumOff val="35000"/>
                </a:schemeClr>
              </a:solidFill>
              <a:latin typeface="Helvetica 65 Medium"/>
              <a:ea typeface="Helvetica 65 Medium"/>
              <a:cs typeface="Helvetica 65 Medium"/>
            </a:endParaRPr>
          </a:p>
        </p:txBody>
      </p:sp>
      <p:sp>
        <p:nvSpPr>
          <p:cNvPr id="9" name="" hidden="0"/>
          <p:cNvSpPr/>
          <p:nvPr isPhoto="0" userDrawn="0"/>
        </p:nvSpPr>
        <p:spPr bwMode="auto">
          <a:xfrm flipH="0" flipV="0">
            <a:off x="8207876" y="3399705"/>
            <a:ext cx="1664469" cy="36218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solidFill>
                  <a:schemeClr val="tx1">
                    <a:lumMod val="65000"/>
                    <a:lumOff val="35000"/>
                  </a:schemeClr>
                </a:solidFill>
                <a:latin typeface="Helvetica 65 Medium"/>
                <a:ea typeface="Helvetica 65 Medium"/>
                <a:cs typeface="Helvetica 65 Medium"/>
              </a:rPr>
              <a:t>cat</a:t>
            </a:r>
            <a:r>
              <a:rPr sz="1600">
                <a:solidFill>
                  <a:schemeClr val="tx1">
                    <a:lumMod val="65000"/>
                    <a:lumOff val="35000"/>
                  </a:schemeClr>
                </a:solidFill>
                <a:latin typeface="Helvetica 65 Medium"/>
                <a:ea typeface="Helvetica 65 Medium"/>
                <a:cs typeface="Helvetica 65 Medium"/>
              </a:rPr>
              <a:t>, dog, duck</a:t>
            </a:r>
            <a:endParaRPr sz="1600">
              <a:solidFill>
                <a:schemeClr val="tx1">
                  <a:lumMod val="65000"/>
                  <a:lumOff val="35000"/>
                </a:schemeClr>
              </a:solidFill>
              <a:latin typeface="Helvetica 65 Medium"/>
              <a:ea typeface="Helvetica 65 Medium"/>
              <a:cs typeface="Helvetica 65 Medium"/>
            </a:endParaRPr>
          </a:p>
        </p:txBody>
      </p:sp>
      <p:sp>
        <p:nvSpPr>
          <p:cNvPr id="10" name="" hidden="0"/>
          <p:cNvSpPr/>
          <p:nvPr isPhoto="0" userDrawn="0"/>
        </p:nvSpPr>
        <p:spPr bwMode="auto">
          <a:xfrm flipH="0" flipV="0">
            <a:off x="10084011" y="3399705"/>
            <a:ext cx="1664469" cy="36218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solidFill>
                  <a:schemeClr val="tx1">
                    <a:lumMod val="65000"/>
                    <a:lumOff val="35000"/>
                  </a:schemeClr>
                </a:solidFill>
                <a:latin typeface="Helvetica 65 Medium"/>
                <a:ea typeface="Helvetica 65 Medium"/>
                <a:cs typeface="Helvetica 65 Medium"/>
              </a:rPr>
              <a:t>cat</a:t>
            </a:r>
            <a:r>
              <a:rPr sz="1600">
                <a:solidFill>
                  <a:schemeClr val="tx1">
                    <a:lumMod val="65000"/>
                    <a:lumOff val="35000"/>
                  </a:schemeClr>
                </a:solidFill>
                <a:latin typeface="Helvetica 65 Medium"/>
                <a:ea typeface="Helvetica 65 Medium"/>
                <a:cs typeface="Helvetica 65 Medium"/>
              </a:rPr>
              <a:t>, dog, duck</a:t>
            </a:r>
            <a:endParaRPr sz="1600">
              <a:solidFill>
                <a:schemeClr val="tx1">
                  <a:lumMod val="65000"/>
                  <a:lumOff val="35000"/>
                </a:schemeClr>
              </a:solidFill>
              <a:latin typeface="Helvetica 65 Medium"/>
              <a:ea typeface="Helvetica 65 Medium"/>
              <a:cs typeface="Helvetica 65 Medium"/>
            </a:endParaRPr>
          </a:p>
        </p:txBody>
      </p:sp>
      <p:sp>
        <p:nvSpPr>
          <p:cNvPr id="11" name="" hidden="0"/>
          <p:cNvSpPr/>
          <p:nvPr isPhoto="0" userDrawn="0"/>
        </p:nvSpPr>
        <p:spPr bwMode="auto">
          <a:xfrm flipH="0" flipV="0">
            <a:off x="-49500" y="6603996"/>
            <a:ext cx="2336796" cy="330196"/>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1200" u="sng">
                <a:hlinkClick r:id="rId5" tooltip="https://www.kdnuggets.com/2018/09/object-detection-image-classification-yolo.html"/>
              </a:rPr>
              <a:t>foto: kdnuggets</a:t>
            </a:r>
            <a:endParaRPr sz="1200"/>
          </a:p>
        </p:txBody>
      </p:sp>
      <p:sp>
        <p:nvSpPr>
          <p:cNvPr id="12"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13" name="Title 1" hidden="0"/>
          <p:cNvSpPr>
            <a:spLocks noGrp="1"/>
          </p:cNvSpPr>
          <p:nvPr isPhoto="0" userDrawn="0"/>
        </p:nvSpPr>
        <p:spPr bwMode="auto">
          <a:xfrm flipH="0" flipV="0">
            <a:off x="5118049" y="182424"/>
            <a:ext cx="6800405"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r">
              <a:defRPr/>
            </a:pPr>
            <a:r>
              <a:rPr lang="en-US">
                <a:latin typeface="Helvetica 65 Medium"/>
                <a:ea typeface="Helvetica 65 Medium"/>
                <a:cs typeface="Helvetica 65 Medium"/>
              </a:rPr>
              <a:t>Examples</a:t>
            </a:r>
            <a:endParaRPr>
              <a:latin typeface="Helvetica 65 Medium"/>
              <a:ea typeface="Helvetica 65 Medium"/>
              <a:cs typeface="Helvetica 65 Medium"/>
            </a:endParaRPr>
          </a:p>
        </p:txBody>
      </p:sp>
      <p:sp>
        <p:nvSpPr>
          <p:cNvPr id="14" name="" hidden="0"/>
          <p:cNvSpPr/>
          <p:nvPr isPhoto="0" userDrawn="0"/>
        </p:nvSpPr>
        <p:spPr bwMode="auto">
          <a:xfrm flipH="0" flipV="0">
            <a:off x="866313" y="2466767"/>
            <a:ext cx="3449777" cy="59865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2800">
                <a:latin typeface="Helvetica 65 Medium"/>
                <a:ea typeface="Helvetica 65 Medium"/>
                <a:cs typeface="Helvetica 65 Medium"/>
              </a:rPr>
              <a:t>Image recognition</a:t>
            </a:r>
            <a:endParaRPr sz="2800">
              <a:latin typeface="Helvetica 65 Medium"/>
              <a:ea typeface="Helvetica 65 Medium"/>
              <a:cs typeface="Helvetica 65 Medium"/>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49"/>
            <a:ext cx="2172731" cy="587765"/>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5" y="1166400"/>
            <a:ext cx="1335663" cy="277578"/>
          </a:xfrm>
          <a:prstGeom prst="rect">
            <a:avLst/>
          </a:prstGeom>
        </p:spPr>
      </p:pic>
      <p:pic>
        <p:nvPicPr>
          <p:cNvPr id="6" name="" hidden="0"/>
          <p:cNvPicPr>
            <a:picLocks noChangeAspect="1"/>
          </p:cNvPicPr>
          <p:nvPr isPhoto="0" userDrawn="0"/>
        </p:nvPicPr>
        <p:blipFill>
          <a:blip r:embed="rId4"/>
          <a:srcRect l="0" t="20291" r="0" b="30210"/>
          <a:stretch/>
        </p:blipFill>
        <p:spPr bwMode="auto">
          <a:xfrm flipH="0" flipV="0">
            <a:off x="4551818" y="1991587"/>
            <a:ext cx="7417954" cy="1549013"/>
          </a:xfrm>
          <a:prstGeom prst="rect">
            <a:avLst/>
          </a:prstGeom>
        </p:spPr>
      </p:pic>
      <p:sp>
        <p:nvSpPr>
          <p:cNvPr id="7" name="" hidden="0"/>
          <p:cNvSpPr/>
          <p:nvPr isPhoto="0" userDrawn="0"/>
        </p:nvSpPr>
        <p:spPr bwMode="auto">
          <a:xfrm flipH="0" flipV="0">
            <a:off x="-49500" y="6603996"/>
            <a:ext cx="2336796" cy="330196"/>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1200" u="sng">
                <a:hlinkClick r:id="rId5" tooltip="https://www.kdnuggets.com/2018/09/object-detection-image-classification-yolo.html"/>
              </a:rPr>
              <a:t>foto: kdnuggets</a:t>
            </a:r>
            <a:endParaRPr sz="1200"/>
          </a:p>
        </p:txBody>
      </p:sp>
      <p:pic>
        <p:nvPicPr>
          <p:cNvPr id="8" name="" hidden="0"/>
          <p:cNvPicPr>
            <a:picLocks noChangeAspect="1"/>
          </p:cNvPicPr>
          <p:nvPr isPhoto="0" userDrawn="0"/>
        </p:nvPicPr>
        <p:blipFill>
          <a:blip r:embed="rId6"/>
          <a:stretch/>
        </p:blipFill>
        <p:spPr bwMode="auto">
          <a:xfrm flipH="0" flipV="0">
            <a:off x="4622374" y="4261350"/>
            <a:ext cx="7281181" cy="1809630"/>
          </a:xfrm>
          <a:prstGeom prst="rect">
            <a:avLst/>
          </a:prstGeom>
        </p:spPr>
      </p:pic>
      <p:sp>
        <p:nvSpPr>
          <p:cNvPr id="9" name="" hidden="0"/>
          <p:cNvSpPr/>
          <p:nvPr isPhoto="0" userDrawn="0"/>
        </p:nvSpPr>
        <p:spPr bwMode="auto">
          <a:xfrm flipH="0" flipV="0">
            <a:off x="4628786" y="4262194"/>
            <a:ext cx="7254393" cy="1789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sp>
      <p:sp>
        <p:nvSpPr>
          <p:cNvPr id="10" name="" hidden="0"/>
          <p:cNvSpPr/>
          <p:nvPr isPhoto="0" userDrawn="0"/>
        </p:nvSpPr>
        <p:spPr bwMode="auto">
          <a:xfrm flipH="0" flipV="0">
            <a:off x="866314" y="4872070"/>
            <a:ext cx="3939601" cy="59865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2800">
                <a:latin typeface="Helvetica 65 Medium"/>
                <a:ea typeface="Helvetica 65 Medium"/>
                <a:cs typeface="Helvetica 65 Medium"/>
              </a:rPr>
              <a:t>Language processing</a:t>
            </a:r>
            <a:endParaRPr sz="2800">
              <a:latin typeface="Helvetica 65 Medium"/>
              <a:ea typeface="Helvetica 65 Medium"/>
              <a:cs typeface="Helvetica 65 Medium"/>
            </a:endParaRPr>
          </a:p>
        </p:txBody>
      </p:sp>
      <p:sp>
        <p:nvSpPr>
          <p:cNvPr id="11"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12" name="Title 1" hidden="0"/>
          <p:cNvSpPr>
            <a:spLocks noGrp="1"/>
          </p:cNvSpPr>
          <p:nvPr isPhoto="0" userDrawn="0"/>
        </p:nvSpPr>
        <p:spPr bwMode="auto">
          <a:xfrm flipH="0" flipV="0">
            <a:off x="5118049" y="182424"/>
            <a:ext cx="6800405"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r">
              <a:defRPr/>
            </a:pPr>
            <a:r>
              <a:rPr lang="en-US">
                <a:latin typeface="Helvetica 65 Medium"/>
                <a:ea typeface="Helvetica 65 Medium"/>
                <a:cs typeface="Helvetica 65 Medium"/>
              </a:rPr>
              <a:t>Examples</a:t>
            </a:r>
            <a:endParaRPr>
              <a:latin typeface="Helvetica 65 Medium"/>
              <a:ea typeface="Helvetica 65 Medium"/>
              <a:cs typeface="Helvetica 65 Medium"/>
            </a:endParaRPr>
          </a:p>
        </p:txBody>
      </p:sp>
      <p:sp>
        <p:nvSpPr>
          <p:cNvPr id="13" name="" hidden="0"/>
          <p:cNvSpPr/>
          <p:nvPr isPhoto="0" userDrawn="0"/>
        </p:nvSpPr>
        <p:spPr bwMode="auto">
          <a:xfrm flipH="0" flipV="0">
            <a:off x="866314" y="2466767"/>
            <a:ext cx="3449777" cy="59865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2800">
                <a:latin typeface="Helvetica 65 Medium"/>
                <a:ea typeface="Helvetica 65 Medium"/>
                <a:cs typeface="Helvetica 65 Medium"/>
              </a:rPr>
              <a:t>Image recognition</a:t>
            </a:r>
            <a:endParaRPr sz="2800">
              <a:latin typeface="Helvetica 65 Medium"/>
              <a:ea typeface="Helvetica 65 Medium"/>
              <a:cs typeface="Helvetica 65 Medium"/>
            </a:endParaRPr>
          </a:p>
        </p:txBody>
      </p:sp>
      <p:sp>
        <p:nvSpPr>
          <p:cNvPr id="14" name="" hidden="0"/>
          <p:cNvSpPr/>
          <p:nvPr isPhoto="0" userDrawn="0"/>
        </p:nvSpPr>
        <p:spPr bwMode="auto">
          <a:xfrm flipH="0" flipV="0">
            <a:off x="4667269" y="3399705"/>
            <a:ext cx="1621746" cy="36218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solidFill>
                  <a:schemeClr val="tx1">
                    <a:lumMod val="65000"/>
                    <a:lumOff val="35000"/>
                  </a:schemeClr>
                </a:solidFill>
                <a:latin typeface="Helvetica 65 Medium"/>
                <a:ea typeface="Helvetica 65 Medium"/>
                <a:cs typeface="Helvetica 65 Medium"/>
              </a:rPr>
              <a:t>cat</a:t>
            </a:r>
            <a:endParaRPr sz="1600">
              <a:solidFill>
                <a:schemeClr val="tx1">
                  <a:lumMod val="65000"/>
                  <a:lumOff val="35000"/>
                </a:schemeClr>
              </a:solidFill>
              <a:latin typeface="Helvetica 65 Medium"/>
              <a:ea typeface="Helvetica 65 Medium"/>
              <a:cs typeface="Helvetica 65 Medium"/>
            </a:endParaRPr>
          </a:p>
        </p:txBody>
      </p:sp>
      <p:sp>
        <p:nvSpPr>
          <p:cNvPr id="15" name="" hidden="0"/>
          <p:cNvSpPr/>
          <p:nvPr isPhoto="0" userDrawn="0"/>
        </p:nvSpPr>
        <p:spPr bwMode="auto">
          <a:xfrm flipH="0" flipV="0">
            <a:off x="6399090" y="3399705"/>
            <a:ext cx="1621746" cy="36218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solidFill>
                  <a:schemeClr val="tx1">
                    <a:lumMod val="65000"/>
                    <a:lumOff val="35000"/>
                  </a:schemeClr>
                </a:solidFill>
                <a:latin typeface="Helvetica 65 Medium"/>
                <a:ea typeface="Helvetica 65 Medium"/>
                <a:cs typeface="Helvetica 65 Medium"/>
              </a:rPr>
              <a:t>cat</a:t>
            </a:r>
            <a:endParaRPr sz="1600">
              <a:solidFill>
                <a:schemeClr val="tx1">
                  <a:lumMod val="65000"/>
                  <a:lumOff val="35000"/>
                </a:schemeClr>
              </a:solidFill>
              <a:latin typeface="Helvetica 65 Medium"/>
              <a:ea typeface="Helvetica 65 Medium"/>
              <a:cs typeface="Helvetica 65 Medium"/>
            </a:endParaRPr>
          </a:p>
        </p:txBody>
      </p:sp>
      <p:sp>
        <p:nvSpPr>
          <p:cNvPr id="16" name="" hidden="0"/>
          <p:cNvSpPr/>
          <p:nvPr isPhoto="0" userDrawn="0"/>
        </p:nvSpPr>
        <p:spPr bwMode="auto">
          <a:xfrm flipH="0" flipV="0">
            <a:off x="8207875" y="3399705"/>
            <a:ext cx="1664469" cy="36218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solidFill>
                  <a:schemeClr val="tx1">
                    <a:lumMod val="65000"/>
                    <a:lumOff val="35000"/>
                  </a:schemeClr>
                </a:solidFill>
                <a:latin typeface="Helvetica 65 Medium"/>
                <a:ea typeface="Helvetica 65 Medium"/>
                <a:cs typeface="Helvetica 65 Medium"/>
              </a:rPr>
              <a:t>cat</a:t>
            </a:r>
            <a:r>
              <a:rPr sz="1600">
                <a:solidFill>
                  <a:schemeClr val="tx1">
                    <a:lumMod val="65000"/>
                    <a:lumOff val="35000"/>
                  </a:schemeClr>
                </a:solidFill>
                <a:latin typeface="Helvetica 65 Medium"/>
                <a:ea typeface="Helvetica 65 Medium"/>
                <a:cs typeface="Helvetica 65 Medium"/>
              </a:rPr>
              <a:t>, dog, duck</a:t>
            </a:r>
            <a:endParaRPr sz="1600">
              <a:solidFill>
                <a:schemeClr val="tx1">
                  <a:lumMod val="65000"/>
                  <a:lumOff val="35000"/>
                </a:schemeClr>
              </a:solidFill>
              <a:latin typeface="Helvetica 65 Medium"/>
              <a:ea typeface="Helvetica 65 Medium"/>
              <a:cs typeface="Helvetica 65 Medium"/>
            </a:endParaRPr>
          </a:p>
        </p:txBody>
      </p:sp>
      <p:sp>
        <p:nvSpPr>
          <p:cNvPr id="17" name="" hidden="0"/>
          <p:cNvSpPr/>
          <p:nvPr isPhoto="0" userDrawn="0"/>
        </p:nvSpPr>
        <p:spPr bwMode="auto">
          <a:xfrm flipH="0" flipV="0">
            <a:off x="10084010" y="3399705"/>
            <a:ext cx="1664469" cy="36218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solidFill>
                  <a:schemeClr val="tx1">
                    <a:lumMod val="65000"/>
                    <a:lumOff val="35000"/>
                  </a:schemeClr>
                </a:solidFill>
                <a:latin typeface="Helvetica 65 Medium"/>
                <a:ea typeface="Helvetica 65 Medium"/>
                <a:cs typeface="Helvetica 65 Medium"/>
              </a:rPr>
              <a:t>cat</a:t>
            </a:r>
            <a:r>
              <a:rPr sz="1600">
                <a:solidFill>
                  <a:schemeClr val="tx1">
                    <a:lumMod val="65000"/>
                    <a:lumOff val="35000"/>
                  </a:schemeClr>
                </a:solidFill>
                <a:latin typeface="Helvetica 65 Medium"/>
                <a:ea typeface="Helvetica 65 Medium"/>
                <a:cs typeface="Helvetica 65 Medium"/>
              </a:rPr>
              <a:t>, dog, duck</a:t>
            </a:r>
            <a:endParaRPr sz="1600">
              <a:solidFill>
                <a:schemeClr val="tx1">
                  <a:lumMod val="65000"/>
                  <a:lumOff val="35000"/>
                </a:schemeClr>
              </a:solidFill>
              <a:latin typeface="Helvetica 65 Medium"/>
              <a:ea typeface="Helvetica 65 Medium"/>
              <a:cs typeface="Helvetica 65 Medium"/>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Rechthoek 6" hidden="0"/>
          <p:cNvSpPr/>
          <p:nvPr isPhoto="0" userDrawn="0"/>
        </p:nvSpPr>
        <p:spPr bwMode="auto">
          <a:xfrm>
            <a:off x="0" y="0"/>
            <a:ext cx="7010398" cy="6858000"/>
          </a:xfrm>
          <a:prstGeom prst="rect">
            <a:avLst/>
          </a:prstGeom>
          <a:solidFill>
            <a:srgbClr val="614AD3">
              <a:alpha val="40000"/>
            </a:srgbClr>
          </a:solidFill>
          <a:ln w="127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nl-NL"/>
          </a:p>
        </p:txBody>
      </p:sp>
      <p:sp>
        <p:nvSpPr>
          <p:cNvPr id="5"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sp>
        <p:nvSpPr>
          <p:cNvPr id="6" name="TextBox 4" hidden="0"/>
          <p:cNvSpPr>
            <a:spLocks noAdjustHandles="0" noChangeArrowheads="0"/>
          </p:cNvSpPr>
          <p:nvPr isPhoto="0" userDrawn="0"/>
        </p:nvSpPr>
        <p:spPr bwMode="auto">
          <a:xfrm flipH="0" flipV="0">
            <a:off x="710488" y="1273235"/>
            <a:ext cx="6118584" cy="4389116"/>
          </a:xfrm>
          <a:prstGeom prst="rect">
            <a:avLst/>
          </a:prstGeom>
        </p:spPr>
        <p:txBody>
          <a:bodyPr lIns="0" tIns="0" rIns="0" bIns="0" rtlCol="0" anchor="t">
            <a:noAutofit/>
          </a:bodyPr>
          <a:lstStyle/>
          <a:p>
            <a:pPr>
              <a:lnSpc>
                <a:spcPct val="100000"/>
              </a:lnSpc>
              <a:defRPr/>
            </a:pPr>
            <a:r>
              <a:rPr lang="en-US" sz="7200">
                <a:solidFill>
                  <a:srgbClr val="191919"/>
                </a:solidFill>
                <a:latin typeface="Helvetica 65 Medium"/>
                <a:ea typeface="Helvetica 65 Medium"/>
                <a:cs typeface="Helvetica 65 Medium"/>
              </a:rPr>
              <a:t>How does artificial intelligence learn?</a:t>
            </a:r>
            <a:endParaRPr sz="7200">
              <a:latin typeface="Helvetica 65 Medium"/>
              <a:ea typeface="Helvetica 65 Medium"/>
              <a:cs typeface="Helvetica 65 Medium"/>
            </a:endParaRPr>
          </a:p>
        </p:txBody>
      </p:sp>
      <p:pic>
        <p:nvPicPr>
          <p:cNvPr id="7"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8" name="TextBox 4" hidden="0"/>
          <p:cNvSpPr>
            <a:spLocks noAdjustHandles="0" noChangeArrowheads="0"/>
          </p:cNvSpPr>
          <p:nvPr isPhoto="0" userDrawn="0"/>
        </p:nvSpPr>
        <p:spPr bwMode="auto">
          <a:xfrm rot="5399909" flipH="0" flipV="0">
            <a:off x="9740378" y="4139374"/>
            <a:ext cx="4231595" cy="355507"/>
          </a:xfrm>
          <a:prstGeom prst="rect">
            <a:avLst/>
          </a:prstGeom>
        </p:spPr>
        <p:txBody>
          <a:bodyPr lIns="0" tIns="0" rIns="0" bIns="0" rtlCol="0" anchor="t">
            <a:noAutofit/>
          </a:bodyPr>
          <a:lstStyle/>
          <a:p>
            <a:pPr algn="r">
              <a:lnSpc>
                <a:spcPts val="2796"/>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pic>
        <p:nvPicPr>
          <p:cNvPr id="9" name="" hidden="0"/>
          <p:cNvPicPr>
            <a:picLocks noChangeAspect="1"/>
          </p:cNvPicPr>
          <p:nvPr isPhoto="0" userDrawn="0"/>
        </p:nvPicPr>
        <p:blipFill>
          <a:blip r:embed="rId4"/>
          <a:stretch/>
        </p:blipFill>
        <p:spPr bwMode="auto">
          <a:xfrm flipH="1" flipV="0">
            <a:off x="7264999" y="3126892"/>
            <a:ext cx="4210048" cy="2126286"/>
          </a:xfrm>
          <a:prstGeom prst="rect">
            <a:avLst/>
          </a:prstGeom>
        </p:spPr>
      </p:pic>
      <p:sp>
        <p:nvSpPr>
          <p:cNvPr id="10" name="" hidden="0"/>
          <p:cNvSpPr/>
          <p:nvPr isPhoto="0" userDrawn="0"/>
        </p:nvSpPr>
        <p:spPr bwMode="auto">
          <a:xfrm flipH="0" flipV="0">
            <a:off x="-49500" y="6603996"/>
            <a:ext cx="2336796" cy="330196"/>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sz="1200" u="sng">
                <a:hlinkClick r:id="rId5" tooltip="https://algolytics.com/understanding-machine-learning-1-how-machines-learn/"/>
              </a:rPr>
              <a:t>foto: algolytics</a:t>
            </a:r>
            <a:endParaRPr sz="12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6" name="Title 1" hidden="0"/>
          <p:cNvSpPr>
            <a:spLocks noGrp="1"/>
          </p:cNvSpPr>
          <p:nvPr isPhoto="0" userDrawn="0"/>
        </p:nvSpPr>
        <p:spPr bwMode="auto">
          <a:xfrm flipH="0" flipV="0">
            <a:off x="259337" y="182424"/>
            <a:ext cx="6800403"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a:latin typeface="Helvetica 65 Medium"/>
                <a:ea typeface="Helvetica 65 Medium"/>
                <a:cs typeface="Helvetica 65 Medium"/>
              </a:rPr>
              <a:t>What is an algorithm?</a:t>
            </a:r>
            <a:endParaRPr>
              <a:latin typeface="Helvetica 65 Medium"/>
              <a:ea typeface="Helvetica 65 Medium"/>
              <a:cs typeface="Helvetica 65 Medium"/>
            </a:endParaRPr>
          </a:p>
        </p:txBody>
      </p:sp>
      <p:pic>
        <p:nvPicPr>
          <p:cNvPr id="7" name="" hidden="0"/>
          <p:cNvPicPr>
            <a:picLocks noChangeAspect="1"/>
          </p:cNvPicPr>
          <p:nvPr isPhoto="0" userDrawn="0"/>
        </p:nvPicPr>
        <p:blipFill>
          <a:blip r:embed="rId4"/>
          <a:stretch/>
        </p:blipFill>
        <p:spPr bwMode="auto">
          <a:xfrm flipH="0" flipV="0">
            <a:off x="7124522" y="1836669"/>
            <a:ext cx="2757195" cy="4612412"/>
          </a:xfrm>
          <a:prstGeom prst="rect">
            <a:avLst/>
          </a:prstGeom>
        </p:spPr>
      </p:pic>
      <p:sp>
        <p:nvSpPr>
          <p:cNvPr id="8" name="TextBox 4" hidden="0"/>
          <p:cNvSpPr>
            <a:spLocks noAdjustHandles="0" noChangeArrowheads="0"/>
          </p:cNvSpPr>
          <p:nvPr isPhoto="0" userDrawn="0"/>
        </p:nvSpPr>
        <p:spPr bwMode="auto">
          <a:xfrm rot="5399875" flipH="0" flipV="0">
            <a:off x="9740377" y="4139373"/>
            <a:ext cx="4231594" cy="355506"/>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4"/>
          </a:xfrm>
          <a:prstGeom prst="rect">
            <a:avLst/>
          </a:prstGeom>
          <a:solidFill>
            <a:srgbClr val="121B74"/>
          </a:solidFill>
        </p:spPr>
        <p:txBody>
          <a:bodyPr/>
          <a:lstStyle/>
          <a:p>
            <a:pPr>
              <a:defRPr/>
            </a:pPr>
            <a:endParaRPr lang="nl-NL"/>
          </a:p>
        </p:txBody>
      </p:sp>
      <p:pic>
        <p:nvPicPr>
          <p:cNvPr id="5" name="Afbeelding 4" hidden="0"/>
          <p:cNvPicPr>
            <a:picLocks noChangeAspect="1"/>
          </p:cNvPicPr>
          <p:nvPr isPhoto="0" userDrawn="0"/>
        </p:nvPicPr>
        <p:blipFill>
          <a:blip r:embed="rId3"/>
          <a:stretch/>
        </p:blipFill>
        <p:spPr bwMode="auto">
          <a:xfrm>
            <a:off x="10700831" y="1166400"/>
            <a:ext cx="1335663" cy="277578"/>
          </a:xfrm>
          <a:prstGeom prst="rect">
            <a:avLst/>
          </a:prstGeom>
        </p:spPr>
      </p:pic>
      <p:pic>
        <p:nvPicPr>
          <p:cNvPr id="6" name="Afbeelding 7" hidden="0"/>
          <p:cNvPicPr>
            <a:picLocks noChangeAspect="1"/>
          </p:cNvPicPr>
          <p:nvPr isPhoto="0" userDrawn="0"/>
        </p:nvPicPr>
        <p:blipFill>
          <a:blip r:embed="rId4"/>
          <a:stretch/>
        </p:blipFill>
        <p:spPr bwMode="auto">
          <a:xfrm>
            <a:off x="7124522" y="1836668"/>
            <a:ext cx="2757195" cy="4612411"/>
          </a:xfrm>
          <a:prstGeom prst="rect">
            <a:avLst/>
          </a:prstGeom>
        </p:spPr>
      </p:pic>
      <p:sp>
        <p:nvSpPr>
          <p:cNvPr id="7" name="Tekstvak 1" hidden="0"/>
          <p:cNvSpPr>
            <a:spLocks noAdjustHandles="0" noChangeArrowheads="0"/>
          </p:cNvSpPr>
          <p:nvPr isPhoto="0" userDrawn="0"/>
        </p:nvSpPr>
        <p:spPr bwMode="auto">
          <a:xfrm flipH="0" flipV="0">
            <a:off x="823284" y="2526042"/>
            <a:ext cx="5456032" cy="1340874"/>
          </a:xfrm>
          <a:prstGeom prst="rect">
            <a:avLst/>
          </a:prstGeom>
          <a:noFill/>
        </p:spPr>
        <p:txBody>
          <a:bodyPr wrap="square" rtlCol="0">
            <a:noAutofit/>
          </a:bodyPr>
          <a:lstStyle/>
          <a:p>
            <a:pPr algn="ctr">
              <a:defRPr/>
            </a:pPr>
            <a:r>
              <a:rPr lang="nl-NL" sz="3600">
                <a:solidFill>
                  <a:schemeClr val="tx1">
                    <a:lumMod val="75000"/>
                    <a:lumOff val="25000"/>
                  </a:schemeClr>
                </a:solidFill>
                <a:latin typeface="Helvetica 65 Medium"/>
                <a:ea typeface="Helvetica 65 Medium"/>
                <a:cs typeface="Helvetica 65 Medium"/>
              </a:rPr>
              <a:t>Steps required to achieve a set goal.</a:t>
            </a:r>
            <a:r>
              <a:rPr lang="nl-NL" sz="2800">
                <a:latin typeface="Helvetica 65 Medium"/>
                <a:ea typeface="Helvetica 65 Medium"/>
                <a:cs typeface="Helvetica 65 Medium"/>
              </a:rPr>
              <a:t> </a:t>
            </a:r>
            <a:endParaRPr sz="2800">
              <a:latin typeface="Helvetica 65 Medium"/>
              <a:ea typeface="Helvetica 65 Medium"/>
              <a:cs typeface="Helvetica 65 Medium"/>
            </a:endParaRPr>
          </a:p>
        </p:txBody>
      </p:sp>
      <p:sp>
        <p:nvSpPr>
          <p:cNvPr id="8" name="Tekstvak 9" hidden="0">
            <a:hlinkClick r:id="rId5"/>
          </p:cNvPr>
          <p:cNvSpPr>
            <a:spLocks noAdjustHandles="0" noChangeArrowheads="0"/>
          </p:cNvSpPr>
          <p:nvPr isPhoto="0" userDrawn="0"/>
        </p:nvSpPr>
        <p:spPr bwMode="auto">
          <a:xfrm>
            <a:off x="0" y="6580998"/>
            <a:ext cx="1882325" cy="278106"/>
          </a:xfrm>
          <a:prstGeom prst="rect">
            <a:avLst/>
          </a:prstGeom>
          <a:noFill/>
        </p:spPr>
        <p:txBody>
          <a:bodyPr wrap="none" rtlCol="0">
            <a:spAutoFit/>
          </a:bodyPr>
          <a:lstStyle/>
          <a:p>
            <a:pPr>
              <a:defRPr/>
            </a:pPr>
            <a:r>
              <a:rPr lang="en-US" sz="1200" b="0" u="none">
                <a:solidFill>
                  <a:schemeClr val="accent5">
                    <a:lumMod val="75000"/>
                  </a:schemeClr>
                </a:solidFill>
              </a:rPr>
              <a:t>Quote from</a:t>
            </a:r>
            <a:r>
              <a:rPr lang="en-US" sz="1200" b="0" u="none">
                <a:solidFill>
                  <a:schemeClr val="accent5">
                    <a:lumMod val="75000"/>
                  </a:schemeClr>
                </a:solidFill>
              </a:rPr>
              <a:t>: </a:t>
            </a:r>
            <a:r>
              <a:rPr lang="en-US" sz="1200" b="0" i="0" u="none">
                <a:solidFill>
                  <a:schemeClr val="accent5">
                    <a:lumMod val="75000"/>
                  </a:schemeClr>
                </a:solidFill>
                <a:latin typeface="Bree Regular"/>
              </a:rPr>
              <a:t>Sanne </a:t>
            </a:r>
            <a:r>
              <a:rPr lang="en-US" sz="1200" b="0" i="0" u="none">
                <a:solidFill>
                  <a:schemeClr val="accent5">
                    <a:lumMod val="75000"/>
                  </a:schemeClr>
                </a:solidFill>
                <a:latin typeface="Bree Regular"/>
              </a:rPr>
              <a:t>Blauw</a:t>
            </a:r>
            <a:endParaRPr sz="1200" b="0" u="none">
              <a:solidFill>
                <a:schemeClr val="accent5">
                  <a:lumMod val="75000"/>
                </a:schemeClr>
              </a:solidFill>
            </a:endParaRPr>
          </a:p>
        </p:txBody>
      </p:sp>
      <p:sp>
        <p:nvSpPr>
          <p:cNvPr id="9" name="TextBox 4" hidden="0"/>
          <p:cNvSpPr>
            <a:spLocks noAdjustHandles="0" noChangeArrowheads="0"/>
          </p:cNvSpPr>
          <p:nvPr isPhoto="0" userDrawn="0"/>
        </p:nvSpPr>
        <p:spPr bwMode="auto">
          <a:xfrm rot="5399875" flipH="0" flipV="0">
            <a:off x="9740377" y="4139373"/>
            <a:ext cx="4231594" cy="355506"/>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10" name="Title 1" hidden="0"/>
          <p:cNvSpPr>
            <a:spLocks noGrp="1"/>
          </p:cNvSpPr>
          <p:nvPr isPhoto="0" userDrawn="0"/>
        </p:nvSpPr>
        <p:spPr bwMode="auto">
          <a:xfrm flipH="0" flipV="0">
            <a:off x="259336" y="182423"/>
            <a:ext cx="6800402" cy="1325559"/>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a:latin typeface="Helvetica 65 Medium"/>
                <a:ea typeface="Helvetica 65 Medium"/>
                <a:cs typeface="Helvetica 65 Medium"/>
              </a:rPr>
              <a:t>What is an algorithm?</a:t>
            </a:r>
            <a:endParaRPr>
              <a:latin typeface="Helvetica 65 Medium"/>
              <a:ea typeface="Helvetica 65 Medium"/>
              <a:cs typeface="Helvetica 65 Medium"/>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4"/>
          </a:xfrm>
          <a:prstGeom prst="rect">
            <a:avLst/>
          </a:prstGeom>
          <a:solidFill>
            <a:srgbClr val="121B74"/>
          </a:solidFill>
        </p:spPr>
        <p:txBody>
          <a:bodyPr/>
          <a:lstStyle/>
          <a:p>
            <a:pPr>
              <a:defRPr/>
            </a:pPr>
            <a:endParaRPr lang="nl-NL"/>
          </a:p>
        </p:txBody>
      </p:sp>
      <p:pic>
        <p:nvPicPr>
          <p:cNvPr id="5" name="Afbeelding 4" hidden="0"/>
          <p:cNvPicPr>
            <a:picLocks noChangeAspect="1"/>
          </p:cNvPicPr>
          <p:nvPr isPhoto="0" userDrawn="0"/>
        </p:nvPicPr>
        <p:blipFill>
          <a:blip r:embed="rId3"/>
          <a:stretch/>
        </p:blipFill>
        <p:spPr bwMode="auto">
          <a:xfrm>
            <a:off x="10700831" y="1166400"/>
            <a:ext cx="1335663" cy="277578"/>
          </a:xfrm>
          <a:prstGeom prst="rect">
            <a:avLst/>
          </a:prstGeom>
        </p:spPr>
      </p:pic>
      <p:pic>
        <p:nvPicPr>
          <p:cNvPr id="6" name="Afbeelding 7" hidden="0"/>
          <p:cNvPicPr>
            <a:picLocks noChangeAspect="1"/>
          </p:cNvPicPr>
          <p:nvPr isPhoto="0" userDrawn="0"/>
        </p:nvPicPr>
        <p:blipFill>
          <a:blip r:embed="rId4"/>
          <a:stretch/>
        </p:blipFill>
        <p:spPr bwMode="auto">
          <a:xfrm>
            <a:off x="7124522" y="1836668"/>
            <a:ext cx="2757195" cy="4612411"/>
          </a:xfrm>
          <a:prstGeom prst="rect">
            <a:avLst/>
          </a:prstGeom>
        </p:spPr>
      </p:pic>
      <p:sp>
        <p:nvSpPr>
          <p:cNvPr id="7" name="" hidden="0"/>
          <p:cNvSpPr/>
          <p:nvPr isPhoto="0" userDrawn="0"/>
        </p:nvSpPr>
        <p:spPr bwMode="auto">
          <a:xfrm flipH="0" flipV="0">
            <a:off x="1976585" y="4641841"/>
            <a:ext cx="3026349" cy="6629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l">
              <a:defRPr/>
            </a:pPr>
            <a:r>
              <a:rPr lang="nl-NL" sz="3600">
                <a:solidFill>
                  <a:schemeClr val="tx1">
                    <a:lumMod val="65000"/>
                    <a:lumOff val="35000"/>
                  </a:schemeClr>
                </a:solidFill>
                <a:latin typeface="Helvetica 65 Medium"/>
                <a:ea typeface="Helvetica 65 Medium"/>
                <a:cs typeface="Helvetica 65 Medium"/>
              </a:rPr>
              <a:t>4 + 8 - 1</a:t>
            </a:r>
            <a:r>
              <a:rPr sz="3600">
                <a:solidFill>
                  <a:schemeClr val="tx1">
                    <a:lumMod val="65000"/>
                    <a:lumOff val="35000"/>
                  </a:schemeClr>
                </a:solidFill>
                <a:latin typeface="Helvetica 65 Medium"/>
                <a:ea typeface="Helvetica 65 Medium"/>
                <a:cs typeface="Helvetica 65 Medium"/>
              </a:rPr>
              <a:t> = 11</a:t>
            </a:r>
            <a:endParaRPr sz="3600">
              <a:solidFill>
                <a:schemeClr val="tx1">
                  <a:lumMod val="65000"/>
                  <a:lumOff val="35000"/>
                </a:schemeClr>
              </a:solidFill>
              <a:latin typeface="Helvetica 65 Medium"/>
              <a:ea typeface="Helvetica 65 Medium"/>
              <a:cs typeface="Helvetica 65 Medium"/>
            </a:endParaRPr>
          </a:p>
        </p:txBody>
      </p:sp>
      <p:sp>
        <p:nvSpPr>
          <p:cNvPr id="8" name="TextBox 4" hidden="0"/>
          <p:cNvSpPr>
            <a:spLocks noAdjustHandles="0" noChangeArrowheads="0"/>
          </p:cNvSpPr>
          <p:nvPr isPhoto="0" userDrawn="0"/>
        </p:nvSpPr>
        <p:spPr bwMode="auto">
          <a:xfrm rot="5399875" flipH="0" flipV="0">
            <a:off x="9740377" y="4139373"/>
            <a:ext cx="4231594" cy="355506"/>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9" name="Title 1" hidden="0"/>
          <p:cNvSpPr>
            <a:spLocks noGrp="1"/>
          </p:cNvSpPr>
          <p:nvPr isPhoto="0" userDrawn="0"/>
        </p:nvSpPr>
        <p:spPr bwMode="auto">
          <a:xfrm flipH="0" flipV="0">
            <a:off x="259336" y="182423"/>
            <a:ext cx="6800402" cy="1325559"/>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a:latin typeface="Helvetica 65 Medium"/>
                <a:ea typeface="Helvetica 65 Medium"/>
                <a:cs typeface="Helvetica 65 Medium"/>
              </a:rPr>
              <a:t>What is an algorithm?</a:t>
            </a:r>
            <a:endParaRPr>
              <a:latin typeface="Helvetica 65 Medium"/>
              <a:ea typeface="Helvetica 65 Medium"/>
              <a:cs typeface="Helvetica 65 Medium"/>
            </a:endParaRPr>
          </a:p>
        </p:txBody>
      </p:sp>
      <p:sp>
        <p:nvSpPr>
          <p:cNvPr id="10" name="Tekstvak 9" hidden="0">
            <a:hlinkClick r:id="rId5"/>
          </p:cNvPr>
          <p:cNvSpPr>
            <a:spLocks noAdjustHandles="0" noChangeArrowheads="0"/>
          </p:cNvSpPr>
          <p:nvPr isPhoto="0" userDrawn="0"/>
        </p:nvSpPr>
        <p:spPr bwMode="auto">
          <a:xfrm>
            <a:off x="0" y="6580998"/>
            <a:ext cx="1882325" cy="278106"/>
          </a:xfrm>
          <a:prstGeom prst="rect">
            <a:avLst/>
          </a:prstGeom>
          <a:noFill/>
        </p:spPr>
        <p:txBody>
          <a:bodyPr wrap="none" rtlCol="0">
            <a:spAutoFit/>
          </a:bodyPr>
          <a:lstStyle/>
          <a:p>
            <a:pPr>
              <a:defRPr/>
            </a:pPr>
            <a:r>
              <a:rPr lang="en-US" sz="1200" b="0" u="none">
                <a:solidFill>
                  <a:schemeClr val="accent5">
                    <a:lumMod val="75000"/>
                  </a:schemeClr>
                </a:solidFill>
              </a:rPr>
              <a:t>Quote from</a:t>
            </a:r>
            <a:r>
              <a:rPr lang="en-US" sz="1200" b="0" u="none">
                <a:solidFill>
                  <a:schemeClr val="accent5">
                    <a:lumMod val="75000"/>
                  </a:schemeClr>
                </a:solidFill>
              </a:rPr>
              <a:t>: </a:t>
            </a:r>
            <a:r>
              <a:rPr lang="en-US" sz="1200" b="0" i="0" u="none">
                <a:solidFill>
                  <a:schemeClr val="accent5">
                    <a:lumMod val="75000"/>
                  </a:schemeClr>
                </a:solidFill>
                <a:latin typeface="Bree Regular"/>
              </a:rPr>
              <a:t>Sanne </a:t>
            </a:r>
            <a:r>
              <a:rPr lang="en-US" sz="1200" b="0" i="0" u="none">
                <a:solidFill>
                  <a:schemeClr val="accent5">
                    <a:lumMod val="75000"/>
                  </a:schemeClr>
                </a:solidFill>
                <a:latin typeface="Bree Regular"/>
              </a:rPr>
              <a:t>Blauw</a:t>
            </a:r>
            <a:endParaRPr sz="1200" b="0" u="none">
              <a:solidFill>
                <a:schemeClr val="accent5">
                  <a:lumMod val="75000"/>
                </a:schemeClr>
              </a:solidFill>
            </a:endParaRPr>
          </a:p>
        </p:txBody>
      </p:sp>
      <p:sp>
        <p:nvSpPr>
          <p:cNvPr id="11" name="Tekstvak 1" hidden="0"/>
          <p:cNvSpPr>
            <a:spLocks noAdjustHandles="0" noChangeArrowheads="0"/>
          </p:cNvSpPr>
          <p:nvPr isPhoto="0" userDrawn="0"/>
        </p:nvSpPr>
        <p:spPr bwMode="auto">
          <a:xfrm flipH="0" flipV="0">
            <a:off x="823284" y="2526041"/>
            <a:ext cx="5456031" cy="1340873"/>
          </a:xfrm>
          <a:prstGeom prst="rect">
            <a:avLst/>
          </a:prstGeom>
          <a:noFill/>
        </p:spPr>
        <p:txBody>
          <a:bodyPr wrap="square" rtlCol="0">
            <a:noAutofit/>
          </a:bodyPr>
          <a:lstStyle/>
          <a:p>
            <a:pPr algn="ctr">
              <a:defRPr/>
            </a:pPr>
            <a:r>
              <a:rPr lang="nl-NL" sz="3600">
                <a:solidFill>
                  <a:schemeClr val="tx1">
                    <a:lumMod val="75000"/>
                    <a:lumOff val="25000"/>
                  </a:schemeClr>
                </a:solidFill>
                <a:latin typeface="Helvetica 65 Medium"/>
                <a:ea typeface="Helvetica 65 Medium"/>
                <a:cs typeface="Helvetica 65 Medium"/>
              </a:rPr>
              <a:t>Steps required to achieve a set goal.</a:t>
            </a:r>
            <a:r>
              <a:rPr lang="nl-NL" sz="2800">
                <a:latin typeface="Helvetica 65 Medium"/>
                <a:ea typeface="Helvetica 65 Medium"/>
                <a:cs typeface="Helvetica 65 Medium"/>
              </a:rPr>
              <a:t> </a:t>
            </a:r>
            <a:endParaRPr sz="2800">
              <a:latin typeface="Helvetica 65 Medium"/>
              <a:ea typeface="Helvetica 65 Medium"/>
              <a:cs typeface="Helvetica 65 Medium"/>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4"/>
          </a:xfrm>
          <a:prstGeom prst="rect">
            <a:avLst/>
          </a:prstGeom>
          <a:solidFill>
            <a:srgbClr val="121B74"/>
          </a:solidFill>
        </p:spPr>
        <p:txBody>
          <a:bodyPr/>
          <a:lstStyle/>
          <a:p>
            <a:pPr>
              <a:defRPr/>
            </a:pPr>
            <a:endParaRPr lang="nl-NL"/>
          </a:p>
        </p:txBody>
      </p:sp>
      <p:pic>
        <p:nvPicPr>
          <p:cNvPr id="5" name="Afbeelding 4" hidden="0"/>
          <p:cNvPicPr>
            <a:picLocks noChangeAspect="1"/>
          </p:cNvPicPr>
          <p:nvPr isPhoto="0" userDrawn="0"/>
        </p:nvPicPr>
        <p:blipFill>
          <a:blip r:embed="rId3"/>
          <a:stretch/>
        </p:blipFill>
        <p:spPr bwMode="auto">
          <a:xfrm>
            <a:off x="10700831" y="1166400"/>
            <a:ext cx="1335663" cy="277578"/>
          </a:xfrm>
          <a:prstGeom prst="rect">
            <a:avLst/>
          </a:prstGeom>
        </p:spPr>
      </p:pic>
      <p:sp>
        <p:nvSpPr>
          <p:cNvPr id="6" name="" hidden="0"/>
          <p:cNvSpPr/>
          <p:nvPr isPhoto="0" userDrawn="0"/>
        </p:nvSpPr>
        <p:spPr bwMode="auto">
          <a:xfrm flipH="0" flipV="0">
            <a:off x="1976585" y="4641841"/>
            <a:ext cx="3026349" cy="6629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l">
              <a:defRPr/>
            </a:pPr>
            <a:r>
              <a:rPr lang="nl-NL" sz="3600">
                <a:solidFill>
                  <a:schemeClr val="tx1">
                    <a:lumMod val="65000"/>
                    <a:lumOff val="35000"/>
                  </a:schemeClr>
                </a:solidFill>
                <a:latin typeface="Helvetica 65 Medium"/>
                <a:ea typeface="Helvetica 65 Medium"/>
                <a:cs typeface="Helvetica 65 Medium"/>
              </a:rPr>
              <a:t>4 + 8 - 1</a:t>
            </a:r>
            <a:r>
              <a:rPr sz="3600">
                <a:solidFill>
                  <a:schemeClr val="tx1">
                    <a:lumMod val="65000"/>
                    <a:lumOff val="35000"/>
                  </a:schemeClr>
                </a:solidFill>
                <a:latin typeface="Helvetica 65 Medium"/>
                <a:ea typeface="Helvetica 65 Medium"/>
                <a:cs typeface="Helvetica 65 Medium"/>
              </a:rPr>
              <a:t> = 11</a:t>
            </a:r>
            <a:endParaRPr sz="3600">
              <a:solidFill>
                <a:schemeClr val="tx1">
                  <a:lumMod val="65000"/>
                  <a:lumOff val="35000"/>
                </a:schemeClr>
              </a:solidFill>
              <a:latin typeface="Helvetica 65 Medium"/>
              <a:ea typeface="Helvetica 65 Medium"/>
              <a:cs typeface="Helvetica 65 Medium"/>
            </a:endParaRPr>
          </a:p>
        </p:txBody>
      </p:sp>
      <p:sp>
        <p:nvSpPr>
          <p:cNvPr id="7" name="TextBox 4" hidden="0"/>
          <p:cNvSpPr>
            <a:spLocks noAdjustHandles="0" noChangeArrowheads="0"/>
          </p:cNvSpPr>
          <p:nvPr isPhoto="0" userDrawn="0"/>
        </p:nvSpPr>
        <p:spPr bwMode="auto">
          <a:xfrm rot="5399875" flipH="0" flipV="0">
            <a:off x="9740377" y="4139373"/>
            <a:ext cx="4231594" cy="355506"/>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8" name="Title 1" hidden="0"/>
          <p:cNvSpPr>
            <a:spLocks noGrp="1"/>
          </p:cNvSpPr>
          <p:nvPr isPhoto="0" userDrawn="0"/>
        </p:nvSpPr>
        <p:spPr bwMode="auto">
          <a:xfrm flipH="0" flipV="0">
            <a:off x="259336" y="182423"/>
            <a:ext cx="6800402" cy="1325559"/>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a:latin typeface="Helvetica 65 Medium"/>
                <a:ea typeface="Helvetica 65 Medium"/>
                <a:cs typeface="Helvetica 65 Medium"/>
              </a:rPr>
              <a:t>What is an algorithm?</a:t>
            </a:r>
            <a:endParaRPr>
              <a:latin typeface="Helvetica 65 Medium"/>
              <a:ea typeface="Helvetica 65 Medium"/>
              <a:cs typeface="Helvetica 65 Medium"/>
            </a:endParaRPr>
          </a:p>
        </p:txBody>
      </p:sp>
      <p:sp>
        <p:nvSpPr>
          <p:cNvPr id="9" name="Tekstvak 9" hidden="0">
            <a:hlinkClick r:id="rId4"/>
          </p:cNvPr>
          <p:cNvSpPr>
            <a:spLocks noAdjustHandles="0" noChangeArrowheads="0"/>
          </p:cNvSpPr>
          <p:nvPr isPhoto="0" userDrawn="0"/>
        </p:nvSpPr>
        <p:spPr bwMode="auto">
          <a:xfrm>
            <a:off x="0" y="6580998"/>
            <a:ext cx="1882325" cy="278106"/>
          </a:xfrm>
          <a:prstGeom prst="rect">
            <a:avLst/>
          </a:prstGeom>
          <a:noFill/>
        </p:spPr>
        <p:txBody>
          <a:bodyPr wrap="none" rtlCol="0">
            <a:spAutoFit/>
          </a:bodyPr>
          <a:lstStyle/>
          <a:p>
            <a:pPr>
              <a:defRPr/>
            </a:pPr>
            <a:r>
              <a:rPr lang="en-US" sz="1200" b="0" u="none">
                <a:solidFill>
                  <a:schemeClr val="accent5">
                    <a:lumMod val="75000"/>
                  </a:schemeClr>
                </a:solidFill>
              </a:rPr>
              <a:t>Quote from</a:t>
            </a:r>
            <a:r>
              <a:rPr lang="en-US" sz="1200" b="0" u="none">
                <a:solidFill>
                  <a:schemeClr val="accent5">
                    <a:lumMod val="75000"/>
                  </a:schemeClr>
                </a:solidFill>
              </a:rPr>
              <a:t>: </a:t>
            </a:r>
            <a:r>
              <a:rPr lang="en-US" sz="1200" b="0" i="0" u="none">
                <a:solidFill>
                  <a:schemeClr val="accent5">
                    <a:lumMod val="75000"/>
                  </a:schemeClr>
                </a:solidFill>
                <a:latin typeface="Bree Regular"/>
              </a:rPr>
              <a:t>Sanne </a:t>
            </a:r>
            <a:r>
              <a:rPr lang="en-US" sz="1200" b="0" i="0" u="none">
                <a:solidFill>
                  <a:schemeClr val="accent5">
                    <a:lumMod val="75000"/>
                  </a:schemeClr>
                </a:solidFill>
                <a:latin typeface="Bree Regular"/>
              </a:rPr>
              <a:t>Blauw</a:t>
            </a:r>
            <a:endParaRPr sz="1200" b="0" u="none">
              <a:solidFill>
                <a:schemeClr val="accent5">
                  <a:lumMod val="75000"/>
                </a:schemeClr>
              </a:solidFill>
            </a:endParaRPr>
          </a:p>
        </p:txBody>
      </p:sp>
      <p:sp>
        <p:nvSpPr>
          <p:cNvPr id="10" name="Tekstvak 1" hidden="0"/>
          <p:cNvSpPr>
            <a:spLocks noAdjustHandles="0" noChangeArrowheads="0"/>
          </p:cNvSpPr>
          <p:nvPr isPhoto="0" userDrawn="0"/>
        </p:nvSpPr>
        <p:spPr bwMode="auto">
          <a:xfrm flipH="0" flipV="0">
            <a:off x="823284" y="2526041"/>
            <a:ext cx="5456031" cy="1340873"/>
          </a:xfrm>
          <a:prstGeom prst="rect">
            <a:avLst/>
          </a:prstGeom>
          <a:noFill/>
        </p:spPr>
        <p:txBody>
          <a:bodyPr wrap="square" rtlCol="0">
            <a:noAutofit/>
          </a:bodyPr>
          <a:lstStyle/>
          <a:p>
            <a:pPr algn="ctr">
              <a:defRPr/>
            </a:pPr>
            <a:r>
              <a:rPr lang="nl-NL" sz="3600">
                <a:solidFill>
                  <a:schemeClr val="tx1">
                    <a:lumMod val="75000"/>
                    <a:lumOff val="25000"/>
                  </a:schemeClr>
                </a:solidFill>
                <a:latin typeface="Helvetica 65 Medium"/>
                <a:ea typeface="Helvetica 65 Medium"/>
                <a:cs typeface="Helvetica 65 Medium"/>
              </a:rPr>
              <a:t>Steps required to achieve a set goal.</a:t>
            </a:r>
            <a:r>
              <a:rPr lang="nl-NL" sz="2800">
                <a:latin typeface="Helvetica 65 Medium"/>
                <a:ea typeface="Helvetica 65 Medium"/>
                <a:cs typeface="Helvetica 65 Medium"/>
              </a:rPr>
              <a:t> </a:t>
            </a:r>
            <a:endParaRPr sz="2800">
              <a:latin typeface="Helvetica 65 Medium"/>
              <a:ea typeface="Helvetica 65 Medium"/>
              <a:cs typeface="Helvetica 65 Medium"/>
            </a:endParaRPr>
          </a:p>
        </p:txBody>
      </p:sp>
      <p:pic>
        <p:nvPicPr>
          <p:cNvPr id="11" name="" hidden="0"/>
          <p:cNvPicPr>
            <a:picLocks noChangeAspect="1"/>
          </p:cNvPicPr>
          <p:nvPr isPhoto="0" userDrawn="0"/>
        </p:nvPicPr>
        <p:blipFill>
          <a:blip r:embed="rId5"/>
          <a:stretch/>
        </p:blipFill>
        <p:spPr bwMode="auto">
          <a:xfrm flipH="0" flipV="0">
            <a:off x="5883225" y="1746249"/>
            <a:ext cx="5243571" cy="503554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6" name="" hidden="0"/>
          <p:cNvSpPr/>
          <p:nvPr isPhoto="0" userDrawn="0"/>
        </p:nvSpPr>
        <p:spPr bwMode="auto">
          <a:xfrm flipH="0" flipV="0">
            <a:off x="765293" y="2129704"/>
            <a:ext cx="4625382" cy="3931655"/>
          </a:xfrm>
          <a:prstGeom prst="rect">
            <a:avLst/>
          </a:prstGeom>
          <a:noFill/>
          <a:ln w="12699">
            <a:solidFill>
              <a:schemeClr val="accent1">
                <a:lumMod val="50196"/>
              </a:schemeClr>
            </a:solidFill>
            <a:prstDash val="solid"/>
          </a:ln>
        </p:spPr>
        <p:txBody>
          <a:bodyPr vertOverflow="overflow" horzOverflow="clip" vert="horz" wrap="square" lIns="91440" tIns="45720" rIns="91440" bIns="45720" numCol="1" spcCol="0" rtlCol="0" fromWordArt="0" anchor="t" anchorCtr="0" forceAA="0" upright="0" compatLnSpc="0">
            <a:noAutofit/>
          </a:bodyPr>
          <a:p>
            <a:pPr>
              <a:lnSpc>
                <a:spcPct val="114999"/>
              </a:lnSpc>
              <a:defRPr/>
            </a:pPr>
            <a:r>
              <a:rPr sz="2800">
                <a:latin typeface="Helvetica 65 Medium"/>
                <a:ea typeface="Helvetica 65 Medium"/>
                <a:cs typeface="Helvetica 65 Medium"/>
              </a:rPr>
              <a:t>Algorithms in AI:</a:t>
            </a:r>
            <a:endParaRPr sz="2800">
              <a:latin typeface="Helvetica 65 Medium"/>
              <a:ea typeface="Helvetica 65 Medium"/>
              <a:cs typeface="Helvetica 65 Medium"/>
            </a:endParaRPr>
          </a:p>
          <a:p>
            <a:pPr marL="305907" indent="-305907">
              <a:buFont typeface="Arial"/>
              <a:buChar char="•"/>
              <a:defRPr/>
            </a:pPr>
            <a:r>
              <a:rPr sz="2000">
                <a:solidFill>
                  <a:schemeClr val="tx1">
                    <a:lumMod val="75000"/>
                    <a:lumOff val="25000"/>
                  </a:schemeClr>
                </a:solidFill>
                <a:latin typeface="Helvetica 65 Medium"/>
                <a:ea typeface="Helvetica 65 Medium"/>
                <a:cs typeface="Helvetica 65 Medium"/>
              </a:rPr>
              <a:t>Decision trees</a:t>
            </a:r>
            <a:endParaRPr sz="2000">
              <a:solidFill>
                <a:schemeClr val="tx1">
                  <a:lumMod val="75000"/>
                  <a:lumOff val="25000"/>
                </a:schemeClr>
              </a:solidFill>
              <a:latin typeface="Helvetica 65 Medium"/>
              <a:ea typeface="Helvetica 65 Medium"/>
              <a:cs typeface="Helvetica 65 Medium"/>
            </a:endParaRPr>
          </a:p>
          <a:p>
            <a:pPr marL="305907" indent="-305907">
              <a:buFont typeface="Arial"/>
              <a:buChar char="•"/>
              <a:defRPr/>
            </a:pPr>
            <a:r>
              <a:rPr sz="2000">
                <a:solidFill>
                  <a:schemeClr val="tx1">
                    <a:lumMod val="75000"/>
                    <a:lumOff val="25000"/>
                  </a:schemeClr>
                </a:solidFill>
                <a:latin typeface="Helvetica 65 Medium"/>
                <a:ea typeface="Helvetica 65 Medium"/>
                <a:cs typeface="Helvetica 65 Medium"/>
              </a:rPr>
              <a:t>Support vector machines</a:t>
            </a:r>
            <a:endParaRPr sz="2000">
              <a:solidFill>
                <a:schemeClr val="tx1">
                  <a:lumMod val="75000"/>
                  <a:lumOff val="25000"/>
                </a:schemeClr>
              </a:solidFill>
              <a:latin typeface="Helvetica 65 Medium"/>
              <a:ea typeface="Helvetica 65 Medium"/>
              <a:cs typeface="Helvetica 65 Medium"/>
            </a:endParaRPr>
          </a:p>
          <a:p>
            <a:pPr marL="305907" indent="-305907">
              <a:buFont typeface="Arial"/>
              <a:buChar char="•"/>
              <a:defRPr/>
            </a:pPr>
            <a:r>
              <a:rPr sz="2000">
                <a:solidFill>
                  <a:schemeClr val="tx1">
                    <a:lumMod val="75000"/>
                    <a:lumOff val="25000"/>
                  </a:schemeClr>
                </a:solidFill>
                <a:latin typeface="Helvetica 65 Medium"/>
                <a:ea typeface="Helvetica 65 Medium"/>
                <a:cs typeface="Helvetica 65 Medium"/>
              </a:rPr>
              <a:t>K-means clustering</a:t>
            </a:r>
            <a:endParaRPr sz="2000">
              <a:solidFill>
                <a:schemeClr val="tx1">
                  <a:lumMod val="75000"/>
                  <a:lumOff val="25000"/>
                </a:schemeClr>
              </a:solidFill>
              <a:latin typeface="Helvetica 65 Medium"/>
              <a:ea typeface="Helvetica 65 Medium"/>
              <a:cs typeface="Helvetica 65 Medium"/>
            </a:endParaRPr>
          </a:p>
          <a:p>
            <a:pPr marL="305907" indent="-305907">
              <a:buFont typeface="Arial"/>
              <a:buChar char="•"/>
              <a:defRPr/>
            </a:pPr>
            <a:r>
              <a:rPr sz="2000">
                <a:solidFill>
                  <a:schemeClr val="tx1">
                    <a:lumMod val="75000"/>
                    <a:lumOff val="25000"/>
                  </a:schemeClr>
                </a:solidFill>
                <a:latin typeface="Helvetica 65 Medium"/>
                <a:ea typeface="Helvetica 65 Medium"/>
                <a:cs typeface="Helvetica 65 Medium"/>
              </a:rPr>
              <a:t>Linear regression</a:t>
            </a:r>
            <a:endParaRPr sz="2000">
              <a:solidFill>
                <a:schemeClr val="tx1">
                  <a:lumMod val="75000"/>
                  <a:lumOff val="25000"/>
                </a:schemeClr>
              </a:solidFill>
              <a:latin typeface="Helvetica 65 Medium"/>
              <a:ea typeface="Helvetica 65 Medium"/>
              <a:cs typeface="Helvetica 65 Medium"/>
            </a:endParaRPr>
          </a:p>
          <a:p>
            <a:pPr marL="305907" indent="-305907">
              <a:buFont typeface="Arial"/>
              <a:buChar char="•"/>
              <a:defRPr/>
            </a:pPr>
            <a:r>
              <a:rPr sz="2000">
                <a:solidFill>
                  <a:schemeClr val="tx1">
                    <a:lumMod val="75000"/>
                    <a:lumOff val="25000"/>
                  </a:schemeClr>
                </a:solidFill>
                <a:latin typeface="Helvetica 65 Medium"/>
                <a:ea typeface="Helvetica 65 Medium"/>
                <a:cs typeface="Helvetica 65 Medium"/>
              </a:rPr>
              <a:t>Logistic regressoin</a:t>
            </a:r>
            <a:endParaRPr sz="2000">
              <a:solidFill>
                <a:schemeClr val="tx1">
                  <a:lumMod val="75000"/>
                  <a:lumOff val="25000"/>
                </a:schemeClr>
              </a:solidFill>
              <a:latin typeface="Helvetica 65 Medium"/>
              <a:ea typeface="Helvetica 65 Medium"/>
              <a:cs typeface="Helvetica 65 Medium"/>
            </a:endParaRPr>
          </a:p>
          <a:p>
            <a:pPr marL="305907" indent="-305907">
              <a:buFont typeface="Arial"/>
              <a:buChar char="•"/>
              <a:defRPr/>
            </a:pPr>
            <a:r>
              <a:rPr sz="2000">
                <a:solidFill>
                  <a:schemeClr val="tx1">
                    <a:lumMod val="75000"/>
                    <a:lumOff val="25000"/>
                  </a:schemeClr>
                </a:solidFill>
                <a:latin typeface="Helvetica 65 Medium"/>
                <a:ea typeface="Helvetica 65 Medium"/>
                <a:cs typeface="Helvetica 65 Medium"/>
              </a:rPr>
              <a:t>Random forest</a:t>
            </a:r>
            <a:endParaRPr sz="2000">
              <a:solidFill>
                <a:schemeClr val="tx1">
                  <a:lumMod val="75000"/>
                  <a:lumOff val="25000"/>
                </a:schemeClr>
              </a:solidFill>
              <a:latin typeface="Helvetica 65 Medium"/>
              <a:ea typeface="Helvetica 65 Medium"/>
              <a:cs typeface="Helvetica 65 Medium"/>
            </a:endParaRPr>
          </a:p>
          <a:p>
            <a:pPr marL="305907" indent="-305907">
              <a:buFont typeface="Arial"/>
              <a:buChar char="•"/>
              <a:defRPr/>
            </a:pPr>
            <a:r>
              <a:rPr sz="2000">
                <a:solidFill>
                  <a:schemeClr val="tx1">
                    <a:lumMod val="75000"/>
                    <a:lumOff val="25000"/>
                  </a:schemeClr>
                </a:solidFill>
                <a:latin typeface="Helvetica 65 Medium"/>
                <a:ea typeface="Helvetica 65 Medium"/>
                <a:cs typeface="Helvetica 65 Medium"/>
              </a:rPr>
              <a:t>K-nearest neighbour</a:t>
            </a:r>
            <a:endParaRPr sz="2000">
              <a:solidFill>
                <a:schemeClr val="tx1">
                  <a:lumMod val="75000"/>
                  <a:lumOff val="25000"/>
                </a:schemeClr>
              </a:solidFill>
              <a:latin typeface="Helvetica 65 Medium"/>
              <a:ea typeface="Helvetica 65 Medium"/>
              <a:cs typeface="Helvetica 65 Medium"/>
            </a:endParaRPr>
          </a:p>
          <a:p>
            <a:pPr marL="305907" indent="-305907">
              <a:buFont typeface="Arial"/>
              <a:buChar char="•"/>
              <a:defRPr/>
            </a:pPr>
            <a:r>
              <a:rPr sz="2000">
                <a:solidFill>
                  <a:schemeClr val="tx1">
                    <a:lumMod val="75000"/>
                    <a:lumOff val="25000"/>
                  </a:schemeClr>
                </a:solidFill>
                <a:latin typeface="Helvetica 65 Medium"/>
                <a:ea typeface="Helvetica 65 Medium"/>
                <a:cs typeface="Helvetica 65 Medium"/>
              </a:rPr>
              <a:t>Naive Bayes</a:t>
            </a:r>
            <a:endParaRPr sz="2000">
              <a:solidFill>
                <a:schemeClr val="tx1">
                  <a:lumMod val="75000"/>
                  <a:lumOff val="25000"/>
                </a:schemeClr>
              </a:solidFill>
              <a:latin typeface="Helvetica 65 Medium"/>
              <a:ea typeface="Helvetica 65 Medium"/>
              <a:cs typeface="Helvetica 65 Medium"/>
            </a:endParaRPr>
          </a:p>
          <a:p>
            <a:pPr marL="305907" indent="-305907">
              <a:buFont typeface="Arial"/>
              <a:buChar char="•"/>
              <a:defRPr/>
            </a:pPr>
            <a:r>
              <a:rPr sz="2000">
                <a:solidFill>
                  <a:schemeClr val="tx1">
                    <a:lumMod val="75000"/>
                    <a:lumOff val="25000"/>
                  </a:schemeClr>
                </a:solidFill>
                <a:latin typeface="Helvetica 65 Medium"/>
                <a:ea typeface="Helvetica 65 Medium"/>
                <a:cs typeface="Helvetica 65 Medium"/>
              </a:rPr>
              <a:t>Gradient boosting</a:t>
            </a:r>
            <a:endParaRPr sz="2000">
              <a:solidFill>
                <a:schemeClr val="tx1">
                  <a:lumMod val="75000"/>
                  <a:lumOff val="25000"/>
                </a:schemeClr>
              </a:solidFill>
              <a:latin typeface="Helvetica 65 Medium"/>
              <a:ea typeface="Helvetica 65 Medium"/>
              <a:cs typeface="Helvetica 65 Medium"/>
            </a:endParaRPr>
          </a:p>
          <a:p>
            <a:pPr marL="305907" indent="-305907">
              <a:buFont typeface="Arial"/>
              <a:buChar char="•"/>
              <a:defRPr/>
            </a:pPr>
            <a:r>
              <a:rPr sz="2000">
                <a:solidFill>
                  <a:schemeClr val="tx1">
                    <a:lumMod val="75000"/>
                    <a:lumOff val="25000"/>
                  </a:schemeClr>
                </a:solidFill>
                <a:latin typeface="Helvetica 65 Medium"/>
                <a:ea typeface="Helvetica 65 Medium"/>
                <a:cs typeface="Helvetica 65 Medium"/>
              </a:rPr>
              <a:t>Artificial neural networks</a:t>
            </a:r>
            <a:endParaRPr sz="2000">
              <a:solidFill>
                <a:schemeClr val="tx1">
                  <a:lumMod val="75000"/>
                  <a:lumOff val="25000"/>
                </a:schemeClr>
              </a:solidFill>
              <a:latin typeface="Helvetica 65 Medium"/>
              <a:ea typeface="Helvetica 65 Medium"/>
              <a:cs typeface="Helvetica 65 Medium"/>
            </a:endParaRPr>
          </a:p>
          <a:p>
            <a:pPr marL="305907" indent="-305907">
              <a:buFont typeface="Arial"/>
              <a:buChar char="•"/>
              <a:defRPr/>
            </a:pPr>
            <a:r>
              <a:rPr sz="2000">
                <a:solidFill>
                  <a:schemeClr val="tx1">
                    <a:lumMod val="75000"/>
                    <a:lumOff val="25000"/>
                  </a:schemeClr>
                </a:solidFill>
                <a:latin typeface="Helvetica 65 Medium"/>
                <a:ea typeface="Helvetica 65 Medium"/>
                <a:cs typeface="Helvetica 65 Medium"/>
              </a:rPr>
              <a:t>.....</a:t>
            </a:r>
            <a:endParaRPr sz="2000">
              <a:solidFill>
                <a:schemeClr val="tx1">
                  <a:lumMod val="75000"/>
                  <a:lumOff val="25000"/>
                </a:schemeClr>
              </a:solidFill>
              <a:latin typeface="Helvetica 65 Medium"/>
              <a:ea typeface="Helvetica 65 Medium"/>
              <a:cs typeface="Helvetica 65 Medium"/>
            </a:endParaRPr>
          </a:p>
          <a:p>
            <a:pPr marL="305907" indent="-305907">
              <a:buFont typeface="Arial"/>
              <a:buChar char="•"/>
              <a:defRPr/>
            </a:pPr>
            <a:endParaRPr sz="2000">
              <a:solidFill>
                <a:schemeClr val="tx1">
                  <a:lumMod val="75000"/>
                  <a:lumOff val="25000"/>
                </a:schemeClr>
              </a:solidFill>
              <a:latin typeface="Helvetica 65 Medium"/>
              <a:ea typeface="Helvetica 65 Medium"/>
              <a:cs typeface="Helvetica 65 Medium"/>
            </a:endParaRPr>
          </a:p>
        </p:txBody>
      </p:sp>
      <p:pic>
        <p:nvPicPr>
          <p:cNvPr id="7" name="" hidden="0"/>
          <p:cNvPicPr>
            <a:picLocks noChangeAspect="1"/>
          </p:cNvPicPr>
          <p:nvPr isPhoto="0" userDrawn="0"/>
        </p:nvPicPr>
        <p:blipFill>
          <a:blip r:embed="rId4"/>
          <a:stretch/>
        </p:blipFill>
        <p:spPr bwMode="auto">
          <a:xfrm flipH="0" flipV="0">
            <a:off x="7124523" y="1836669"/>
            <a:ext cx="2757195" cy="4612412"/>
          </a:xfrm>
          <a:prstGeom prst="rect">
            <a:avLst/>
          </a:prstGeom>
        </p:spPr>
      </p:pic>
      <p:sp>
        <p:nvSpPr>
          <p:cNvPr id="8" name="TextBox 4" hidden="0"/>
          <p:cNvSpPr>
            <a:spLocks noAdjustHandles="0" noChangeArrowheads="0"/>
          </p:cNvSpPr>
          <p:nvPr isPhoto="0" userDrawn="0"/>
        </p:nvSpPr>
        <p:spPr bwMode="auto">
          <a:xfrm rot="5399875" flipH="0" flipV="0">
            <a:off x="9740377" y="4139373"/>
            <a:ext cx="4231594" cy="355506"/>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9" name="Title 1" hidden="0"/>
          <p:cNvSpPr>
            <a:spLocks noGrp="1"/>
          </p:cNvSpPr>
          <p:nvPr isPhoto="0" userDrawn="0"/>
        </p:nvSpPr>
        <p:spPr bwMode="auto">
          <a:xfrm flipH="0" flipV="0">
            <a:off x="259336" y="182423"/>
            <a:ext cx="6800402" cy="1325559"/>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a:latin typeface="Helvetica 65 Medium"/>
                <a:ea typeface="Helvetica 65 Medium"/>
                <a:cs typeface="Helvetica 65 Medium"/>
              </a:rPr>
              <a:t>What is an algorithm?</a:t>
            </a:r>
            <a:endParaRPr>
              <a:latin typeface="Helvetica 65 Medium"/>
              <a:ea typeface="Helvetica 65 Medium"/>
              <a:cs typeface="Helvetica 65 Medium"/>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6" name="" hidden="0"/>
          <p:cNvSpPr/>
          <p:nvPr isPhoto="0" userDrawn="0"/>
        </p:nvSpPr>
        <p:spPr bwMode="auto">
          <a:xfrm flipH="0" flipV="0">
            <a:off x="765293" y="2129703"/>
            <a:ext cx="4625384" cy="3931655"/>
          </a:xfrm>
          <a:prstGeom prst="rect">
            <a:avLst/>
          </a:prstGeom>
          <a:noFill/>
          <a:ln w="12699">
            <a:solidFill>
              <a:schemeClr val="accent1">
                <a:lumMod val="50196"/>
              </a:schemeClr>
            </a:solidFill>
            <a:prstDash val="solid"/>
          </a:ln>
        </p:spPr>
        <p:txBody>
          <a:bodyPr vertOverflow="overflow" horzOverflow="clip" vert="horz" wrap="square" lIns="91440" tIns="45720" rIns="91440" bIns="45720" numCol="1" spcCol="0" rtlCol="0" fromWordArt="0" anchor="t" anchorCtr="0" forceAA="0" upright="0" compatLnSpc="0">
            <a:noAutofit/>
          </a:bodyPr>
          <a:p>
            <a:pPr>
              <a:lnSpc>
                <a:spcPct val="114999"/>
              </a:lnSpc>
              <a:defRPr/>
            </a:pPr>
            <a:r>
              <a:rPr lang="en-US" sz="2800" b="0" i="0" u="none" strike="noStrike" cap="none" spc="0">
                <a:solidFill>
                  <a:schemeClr val="tx1"/>
                </a:solidFill>
                <a:latin typeface="Helvetica 65 Medium"/>
                <a:ea typeface="Helvetica 65 Medium"/>
                <a:cs typeface="Helvetica 65 Medium"/>
              </a:rPr>
              <a:t>Algorithms in AI:</a:t>
            </a:r>
            <a:endParaRPr sz="2800">
              <a:latin typeface="Helvetica 65 Medium"/>
              <a:ea typeface="Helvetica 65 Medium"/>
              <a:cs typeface="Helvetica 65 Medium"/>
            </a:endParaRPr>
          </a:p>
          <a:p>
            <a:pPr marL="305906" indent="-305906">
              <a:buFont typeface="Arial"/>
              <a:buChar char="•"/>
              <a:defRPr/>
            </a:pPr>
            <a:r>
              <a:rPr sz="2000" b="1">
                <a:solidFill>
                  <a:srgbClr val="FF0000"/>
                </a:solidFill>
                <a:latin typeface="Helvetica 65 Medium"/>
                <a:ea typeface="Helvetica 65 Medium"/>
                <a:cs typeface="Helvetica 65 Medium"/>
              </a:rPr>
              <a:t>Decision trees</a:t>
            </a:r>
            <a:endParaRPr sz="2000" b="1">
              <a:solidFill>
                <a:srgbClr val="FF0000"/>
              </a:solidFill>
              <a:latin typeface="Helvetica 65 Medium"/>
              <a:ea typeface="Helvetica 65 Medium"/>
              <a:cs typeface="Helvetica 65 Medium"/>
            </a:endParaRPr>
          </a:p>
          <a:p>
            <a:pPr marL="305906" indent="-305906">
              <a:buFont typeface="Arial"/>
              <a:buChar char="•"/>
              <a:defRPr/>
            </a:pPr>
            <a:r>
              <a:rPr sz="2000">
                <a:solidFill>
                  <a:schemeClr val="tx1">
                    <a:lumMod val="75000"/>
                    <a:lumOff val="25000"/>
                  </a:schemeClr>
                </a:solidFill>
                <a:latin typeface="Helvetica 65 Medium"/>
                <a:ea typeface="Helvetica 65 Medium"/>
                <a:cs typeface="Helvetica 65 Medium"/>
              </a:rPr>
              <a:t>Support vector machines</a:t>
            </a:r>
            <a:endParaRPr sz="2000">
              <a:solidFill>
                <a:schemeClr val="tx1">
                  <a:lumMod val="75000"/>
                  <a:lumOff val="25000"/>
                </a:schemeClr>
              </a:solidFill>
              <a:latin typeface="Helvetica 65 Medium"/>
              <a:ea typeface="Helvetica 65 Medium"/>
              <a:cs typeface="Helvetica 65 Medium"/>
            </a:endParaRPr>
          </a:p>
          <a:p>
            <a:pPr marL="305906" indent="-305906">
              <a:buFont typeface="Arial"/>
              <a:buChar char="•"/>
              <a:defRPr/>
            </a:pPr>
            <a:r>
              <a:rPr sz="2000">
                <a:solidFill>
                  <a:schemeClr val="tx1">
                    <a:lumMod val="75000"/>
                    <a:lumOff val="25000"/>
                  </a:schemeClr>
                </a:solidFill>
                <a:latin typeface="Helvetica 65 Medium"/>
                <a:ea typeface="Helvetica 65 Medium"/>
                <a:cs typeface="Helvetica 65 Medium"/>
              </a:rPr>
              <a:t>K-means clustering</a:t>
            </a:r>
            <a:endParaRPr sz="2000">
              <a:solidFill>
                <a:schemeClr val="tx1">
                  <a:lumMod val="75000"/>
                  <a:lumOff val="25000"/>
                </a:schemeClr>
              </a:solidFill>
              <a:latin typeface="Helvetica 65 Medium"/>
              <a:ea typeface="Helvetica 65 Medium"/>
              <a:cs typeface="Helvetica 65 Medium"/>
            </a:endParaRPr>
          </a:p>
          <a:p>
            <a:pPr marL="305906" indent="-305906">
              <a:buFont typeface="Arial"/>
              <a:buChar char="•"/>
              <a:defRPr/>
            </a:pPr>
            <a:r>
              <a:rPr sz="2000">
                <a:solidFill>
                  <a:schemeClr val="tx1">
                    <a:lumMod val="75000"/>
                    <a:lumOff val="25000"/>
                  </a:schemeClr>
                </a:solidFill>
                <a:latin typeface="Helvetica 65 Medium"/>
                <a:ea typeface="Helvetica 65 Medium"/>
                <a:cs typeface="Helvetica 65 Medium"/>
              </a:rPr>
              <a:t>Linear regression</a:t>
            </a:r>
            <a:endParaRPr sz="2000">
              <a:solidFill>
                <a:schemeClr val="tx1">
                  <a:lumMod val="75000"/>
                  <a:lumOff val="25000"/>
                </a:schemeClr>
              </a:solidFill>
              <a:latin typeface="Helvetica 65 Medium"/>
              <a:ea typeface="Helvetica 65 Medium"/>
              <a:cs typeface="Helvetica 65 Medium"/>
            </a:endParaRPr>
          </a:p>
          <a:p>
            <a:pPr marL="305906" indent="-305906">
              <a:buFont typeface="Arial"/>
              <a:buChar char="•"/>
              <a:defRPr/>
            </a:pPr>
            <a:r>
              <a:rPr sz="2000">
                <a:solidFill>
                  <a:schemeClr val="tx1">
                    <a:lumMod val="75000"/>
                    <a:lumOff val="25000"/>
                  </a:schemeClr>
                </a:solidFill>
                <a:latin typeface="Helvetica 65 Medium"/>
                <a:ea typeface="Helvetica 65 Medium"/>
                <a:cs typeface="Helvetica 65 Medium"/>
              </a:rPr>
              <a:t>Logistic regressoin</a:t>
            </a:r>
            <a:endParaRPr sz="2000">
              <a:solidFill>
                <a:schemeClr val="tx1">
                  <a:lumMod val="75000"/>
                  <a:lumOff val="25000"/>
                </a:schemeClr>
              </a:solidFill>
              <a:latin typeface="Helvetica 65 Medium"/>
              <a:ea typeface="Helvetica 65 Medium"/>
              <a:cs typeface="Helvetica 65 Medium"/>
            </a:endParaRPr>
          </a:p>
          <a:p>
            <a:pPr marL="305906" indent="-305906">
              <a:buFont typeface="Arial"/>
              <a:buChar char="•"/>
              <a:defRPr/>
            </a:pPr>
            <a:r>
              <a:rPr sz="2000">
                <a:solidFill>
                  <a:schemeClr val="tx1">
                    <a:lumMod val="75000"/>
                    <a:lumOff val="25000"/>
                  </a:schemeClr>
                </a:solidFill>
                <a:latin typeface="Helvetica 65 Medium"/>
                <a:ea typeface="Helvetica 65 Medium"/>
                <a:cs typeface="Helvetica 65 Medium"/>
              </a:rPr>
              <a:t>Random forest</a:t>
            </a:r>
            <a:endParaRPr sz="2000">
              <a:solidFill>
                <a:schemeClr val="tx1">
                  <a:lumMod val="75000"/>
                  <a:lumOff val="25000"/>
                </a:schemeClr>
              </a:solidFill>
              <a:latin typeface="Helvetica 65 Medium"/>
              <a:ea typeface="Helvetica 65 Medium"/>
              <a:cs typeface="Helvetica 65 Medium"/>
            </a:endParaRPr>
          </a:p>
          <a:p>
            <a:pPr marL="305906" indent="-305906">
              <a:buFont typeface="Arial"/>
              <a:buChar char="•"/>
              <a:defRPr/>
            </a:pPr>
            <a:r>
              <a:rPr sz="2000">
                <a:solidFill>
                  <a:schemeClr val="tx1">
                    <a:lumMod val="75000"/>
                    <a:lumOff val="25000"/>
                  </a:schemeClr>
                </a:solidFill>
                <a:latin typeface="Helvetica 65 Medium"/>
                <a:ea typeface="Helvetica 65 Medium"/>
                <a:cs typeface="Helvetica 65 Medium"/>
              </a:rPr>
              <a:t>K-nearest neighbour</a:t>
            </a:r>
            <a:endParaRPr sz="2000">
              <a:solidFill>
                <a:schemeClr val="tx1">
                  <a:lumMod val="75000"/>
                  <a:lumOff val="25000"/>
                </a:schemeClr>
              </a:solidFill>
              <a:latin typeface="Helvetica 65 Medium"/>
              <a:ea typeface="Helvetica 65 Medium"/>
              <a:cs typeface="Helvetica 65 Medium"/>
            </a:endParaRPr>
          </a:p>
          <a:p>
            <a:pPr marL="305906" indent="-305906">
              <a:buFont typeface="Arial"/>
              <a:buChar char="•"/>
              <a:defRPr/>
            </a:pPr>
            <a:r>
              <a:rPr sz="2000">
                <a:solidFill>
                  <a:schemeClr val="tx1">
                    <a:lumMod val="75000"/>
                    <a:lumOff val="25000"/>
                  </a:schemeClr>
                </a:solidFill>
                <a:latin typeface="Helvetica 65 Medium"/>
                <a:ea typeface="Helvetica 65 Medium"/>
                <a:cs typeface="Helvetica 65 Medium"/>
              </a:rPr>
              <a:t>Naive Bayes</a:t>
            </a:r>
            <a:endParaRPr sz="2000">
              <a:solidFill>
                <a:schemeClr val="tx1">
                  <a:lumMod val="75000"/>
                  <a:lumOff val="25000"/>
                </a:schemeClr>
              </a:solidFill>
              <a:latin typeface="Helvetica 65 Medium"/>
              <a:ea typeface="Helvetica 65 Medium"/>
              <a:cs typeface="Helvetica 65 Medium"/>
            </a:endParaRPr>
          </a:p>
          <a:p>
            <a:pPr marL="305906" indent="-305906">
              <a:buFont typeface="Arial"/>
              <a:buChar char="•"/>
              <a:defRPr/>
            </a:pPr>
            <a:r>
              <a:rPr sz="2000">
                <a:solidFill>
                  <a:schemeClr val="tx1">
                    <a:lumMod val="75000"/>
                    <a:lumOff val="25000"/>
                  </a:schemeClr>
                </a:solidFill>
                <a:latin typeface="Helvetica 65 Medium"/>
                <a:ea typeface="Helvetica 65 Medium"/>
                <a:cs typeface="Helvetica 65 Medium"/>
              </a:rPr>
              <a:t>Gradient boosting</a:t>
            </a:r>
            <a:endParaRPr sz="2000">
              <a:solidFill>
                <a:schemeClr val="tx1">
                  <a:lumMod val="75000"/>
                  <a:lumOff val="25000"/>
                </a:schemeClr>
              </a:solidFill>
              <a:latin typeface="Helvetica 65 Medium"/>
              <a:ea typeface="Helvetica 65 Medium"/>
              <a:cs typeface="Helvetica 65 Medium"/>
            </a:endParaRPr>
          </a:p>
          <a:p>
            <a:pPr marL="305906" indent="-305906">
              <a:buFont typeface="Arial"/>
              <a:buChar char="•"/>
              <a:defRPr/>
            </a:pPr>
            <a:r>
              <a:rPr sz="2000">
                <a:solidFill>
                  <a:schemeClr val="tx1">
                    <a:lumMod val="75000"/>
                    <a:lumOff val="25000"/>
                  </a:schemeClr>
                </a:solidFill>
                <a:latin typeface="Helvetica 65 Medium"/>
                <a:ea typeface="Helvetica 65 Medium"/>
                <a:cs typeface="Helvetica 65 Medium"/>
              </a:rPr>
              <a:t>Artificial neural networks</a:t>
            </a:r>
            <a:endParaRPr sz="2000">
              <a:solidFill>
                <a:schemeClr val="tx1">
                  <a:lumMod val="75000"/>
                  <a:lumOff val="25000"/>
                </a:schemeClr>
              </a:solidFill>
              <a:latin typeface="Helvetica 65 Medium"/>
              <a:ea typeface="Helvetica 65 Medium"/>
              <a:cs typeface="Helvetica 65 Medium"/>
            </a:endParaRPr>
          </a:p>
          <a:p>
            <a:pPr marL="305906" indent="-305906">
              <a:buFont typeface="Arial"/>
              <a:buChar char="•"/>
              <a:defRPr/>
            </a:pPr>
            <a:r>
              <a:rPr sz="2000">
                <a:solidFill>
                  <a:schemeClr val="tx1">
                    <a:lumMod val="75000"/>
                    <a:lumOff val="25000"/>
                  </a:schemeClr>
                </a:solidFill>
                <a:latin typeface="Helvetica 65 Medium"/>
                <a:ea typeface="Helvetica 65 Medium"/>
                <a:cs typeface="Helvetica 65 Medium"/>
              </a:rPr>
              <a:t>.....</a:t>
            </a:r>
            <a:endParaRPr sz="2000">
              <a:solidFill>
                <a:schemeClr val="tx1">
                  <a:lumMod val="75000"/>
                  <a:lumOff val="25000"/>
                </a:schemeClr>
              </a:solidFill>
              <a:latin typeface="Helvetica 65 Medium"/>
              <a:ea typeface="Helvetica 65 Medium"/>
              <a:cs typeface="Helvetica 65 Medium"/>
            </a:endParaRPr>
          </a:p>
          <a:p>
            <a:pPr marL="305906" indent="-305906">
              <a:buFont typeface="Arial"/>
              <a:buChar char="•"/>
              <a:defRPr/>
            </a:pPr>
            <a:endParaRPr sz="2000">
              <a:solidFill>
                <a:schemeClr val="tx1">
                  <a:lumMod val="75000"/>
                  <a:lumOff val="25000"/>
                </a:schemeClr>
              </a:solidFill>
              <a:latin typeface="Helvetica 65 Medium"/>
              <a:ea typeface="Helvetica 65 Medium"/>
              <a:cs typeface="Helvetica 65 Medium"/>
            </a:endParaRPr>
          </a:p>
        </p:txBody>
      </p:sp>
      <p:pic>
        <p:nvPicPr>
          <p:cNvPr id="7" name="" hidden="0"/>
          <p:cNvPicPr>
            <a:picLocks noChangeAspect="1"/>
          </p:cNvPicPr>
          <p:nvPr isPhoto="0" userDrawn="0"/>
        </p:nvPicPr>
        <p:blipFill>
          <a:blip r:embed="rId4"/>
          <a:stretch/>
        </p:blipFill>
        <p:spPr bwMode="auto">
          <a:xfrm flipH="0" flipV="0">
            <a:off x="7124523" y="1836669"/>
            <a:ext cx="2757195" cy="4612412"/>
          </a:xfrm>
          <a:prstGeom prst="rect">
            <a:avLst/>
          </a:prstGeom>
        </p:spPr>
      </p:pic>
      <p:sp>
        <p:nvSpPr>
          <p:cNvPr id="8" name="" hidden="0"/>
          <p:cNvSpPr/>
          <p:nvPr isPhoto="0" userDrawn="0"/>
        </p:nvSpPr>
        <p:spPr bwMode="auto">
          <a:xfrm flipH="0" flipV="0">
            <a:off x="3916818" y="2645832"/>
            <a:ext cx="3858104" cy="365604"/>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sp>
        <p:nvSpPr>
          <p:cNvPr id="9" name="TextBox 4" hidden="0"/>
          <p:cNvSpPr>
            <a:spLocks noAdjustHandles="0" noChangeArrowheads="0"/>
          </p:cNvSpPr>
          <p:nvPr isPhoto="0" userDrawn="0"/>
        </p:nvSpPr>
        <p:spPr bwMode="auto">
          <a:xfrm rot="5399875" flipH="0" flipV="0">
            <a:off x="9740377" y="4139373"/>
            <a:ext cx="4231594" cy="355506"/>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10" name="Title 1" hidden="0"/>
          <p:cNvSpPr>
            <a:spLocks noGrp="1"/>
          </p:cNvSpPr>
          <p:nvPr isPhoto="0" userDrawn="0"/>
        </p:nvSpPr>
        <p:spPr bwMode="auto">
          <a:xfrm flipH="0" flipV="0">
            <a:off x="259336" y="182423"/>
            <a:ext cx="6800402" cy="1325559"/>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l">
              <a:defRPr/>
            </a:pPr>
            <a:r>
              <a:rPr lang="en-US">
                <a:latin typeface="Helvetica 65 Medium"/>
                <a:ea typeface="Helvetica 65 Medium"/>
                <a:cs typeface="Helvetica 65 Medium"/>
              </a:rPr>
              <a:t>What is an algorithm?</a:t>
            </a:r>
            <a:endParaRPr>
              <a:latin typeface="Helvetica 65 Medium"/>
              <a:ea typeface="Helvetica 65 Medium"/>
              <a:cs typeface="Helvetica 65 Medium"/>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6" name="Title 1" hidden="0"/>
          <p:cNvSpPr>
            <a:spLocks noGrp="1"/>
          </p:cNvSpPr>
          <p:nvPr isPhoto="0" userDrawn="0"/>
        </p:nvSpPr>
        <p:spPr bwMode="auto">
          <a:xfrm flipH="0" flipV="0">
            <a:off x="259336" y="182424"/>
            <a:ext cx="8073615"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defRPr/>
            </a:pPr>
            <a:r>
              <a:rPr lang="en-US" sz="4400" b="0" i="0" u="none" strike="noStrike" cap="none" spc="0">
                <a:solidFill>
                  <a:schemeClr val="tx1"/>
                </a:solidFill>
                <a:latin typeface="Helvetica 65 Medium"/>
                <a:ea typeface="Helvetica 65 Medium"/>
                <a:cs typeface="Helvetica 65 Medium"/>
              </a:rPr>
              <a:t>What is a decision tree?</a:t>
            </a:r>
            <a:endParaRPr/>
          </a:p>
        </p:txBody>
      </p:sp>
      <p:sp>
        <p:nvSpPr>
          <p:cNvPr id="7" name="TextBox 4" hidden="0"/>
          <p:cNvSpPr>
            <a:spLocks noAdjustHandles="0" noChangeArrowheads="0"/>
          </p:cNvSpPr>
          <p:nvPr isPhoto="0" userDrawn="0"/>
        </p:nvSpPr>
        <p:spPr bwMode="auto">
          <a:xfrm rot="5399875" flipH="0" flipV="0">
            <a:off x="9740377" y="4139373"/>
            <a:ext cx="4231594" cy="355506"/>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pic>
        <p:nvPicPr>
          <p:cNvPr id="6" name="" hidden="0"/>
          <p:cNvPicPr>
            <a:picLocks noChangeAspect="1"/>
          </p:cNvPicPr>
          <p:nvPr isPhoto="0" userDrawn="0"/>
        </p:nvPicPr>
        <p:blipFill>
          <a:blip r:embed="rId4"/>
          <a:srcRect l="15185" t="0" r="26674" b="0"/>
          <a:stretch/>
        </p:blipFill>
        <p:spPr bwMode="auto">
          <a:xfrm flipH="0" flipV="0">
            <a:off x="4763633" y="2876843"/>
            <a:ext cx="3322674" cy="3571875"/>
          </a:xfrm>
          <a:prstGeom prst="rect">
            <a:avLst/>
          </a:prstGeom>
        </p:spPr>
      </p:pic>
      <p:sp>
        <p:nvSpPr>
          <p:cNvPr id="7" name="Title 1" hidden="0"/>
          <p:cNvSpPr>
            <a:spLocks noGrp="1"/>
          </p:cNvSpPr>
          <p:nvPr isPhoto="0" userDrawn="0"/>
        </p:nvSpPr>
        <p:spPr bwMode="auto">
          <a:xfrm flipH="0" flipV="0">
            <a:off x="5915494" y="182426"/>
            <a:ext cx="6002965" cy="1325561"/>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r">
              <a:defRPr/>
            </a:pPr>
            <a:r>
              <a:rPr lang="en-US">
                <a:latin typeface="Helvetica 65 Medium"/>
                <a:ea typeface="Helvetica 65 Medium"/>
                <a:cs typeface="Helvetica 65 Medium"/>
              </a:rPr>
              <a:t>Traditional software</a:t>
            </a:r>
            <a:endParaRPr>
              <a:latin typeface="Helvetica 65 Medium"/>
              <a:ea typeface="Helvetica 65 Medium"/>
              <a:cs typeface="Helvetica 65 Medium"/>
            </a:endParaRPr>
          </a:p>
        </p:txBody>
      </p:sp>
      <p:sp>
        <p:nvSpPr>
          <p:cNvPr id="8"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6" name="" hidden="0"/>
          <p:cNvSpPr/>
          <p:nvPr isPhoto="0" userDrawn="0"/>
        </p:nvSpPr>
        <p:spPr bwMode="auto">
          <a:xfrm flipH="0" flipV="0">
            <a:off x="2069543" y="3296965"/>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Curved?</a:t>
            </a:r>
            <a:endParaRPr>
              <a:solidFill>
                <a:schemeClr val="accent1">
                  <a:lumMod val="75000"/>
                </a:schemeClr>
              </a:solidFill>
            </a:endParaRPr>
          </a:p>
        </p:txBody>
      </p:sp>
      <p:cxnSp>
        <p:nvCxnSpPr>
          <p:cNvPr id="7" name="" hidden="0"/>
          <p:cNvCxnSpPr>
            <a:cxnSpLocks/>
          </p:cNvCxnSpPr>
          <p:nvPr isPhoto="0" userDrawn="0"/>
        </p:nvCxnSpPr>
        <p:spPr bwMode="auto">
          <a:xfrm rot="16199933" flipH="0" flipV="0">
            <a:off x="3607383" y="2673141"/>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8" name="" hidden="0"/>
          <p:cNvCxnSpPr>
            <a:cxnSpLocks/>
          </p:cNvCxnSpPr>
          <p:nvPr isPhoto="0" userDrawn="0"/>
        </p:nvCxnSpPr>
        <p:spPr bwMode="auto">
          <a:xfrm rot="16199933" flipH="1" flipV="0">
            <a:off x="3657200" y="4195003"/>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9" name="" hidden="0"/>
          <p:cNvSpPr/>
          <p:nvPr isPhoto="0" userDrawn="0"/>
        </p:nvSpPr>
        <p:spPr bwMode="auto">
          <a:xfrm flipH="0" flipV="0">
            <a:off x="3702834" y="2879805"/>
            <a:ext cx="552748" cy="6401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yes</a:t>
            </a:r>
            <a:endParaRPr/>
          </a:p>
        </p:txBody>
      </p:sp>
      <p:sp>
        <p:nvSpPr>
          <p:cNvPr id="10" name="" hidden="0"/>
          <p:cNvSpPr/>
          <p:nvPr isPhoto="0" userDrawn="0"/>
        </p:nvSpPr>
        <p:spPr bwMode="auto">
          <a:xfrm flipH="0" flipV="0">
            <a:off x="3711470" y="4383815"/>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no</a:t>
            </a:r>
            <a:endParaRPr/>
          </a:p>
        </p:txBody>
      </p:sp>
      <p:sp>
        <p:nvSpPr>
          <p:cNvPr id="11" name="TextBox 4" hidden="0"/>
          <p:cNvSpPr>
            <a:spLocks noAdjustHandles="0" noChangeArrowheads="0"/>
          </p:cNvSpPr>
          <p:nvPr isPhoto="0" userDrawn="0"/>
        </p:nvSpPr>
        <p:spPr bwMode="auto">
          <a:xfrm rot="5399875" flipH="0" flipV="0">
            <a:off x="9740377" y="4139373"/>
            <a:ext cx="4231594" cy="355506"/>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12" name="Title 1" hidden="0"/>
          <p:cNvSpPr>
            <a:spLocks noGrp="1"/>
          </p:cNvSpPr>
          <p:nvPr isPhoto="0" userDrawn="0"/>
        </p:nvSpPr>
        <p:spPr bwMode="auto">
          <a:xfrm flipH="0" flipV="0">
            <a:off x="259335" y="182423"/>
            <a:ext cx="8073614" cy="1325559"/>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defRPr/>
            </a:pPr>
            <a:r>
              <a:rPr lang="en-US" sz="4400" b="0" i="0" u="none" strike="noStrike" cap="none" spc="0">
                <a:solidFill>
                  <a:schemeClr val="tx1"/>
                </a:solidFill>
                <a:latin typeface="Helvetica 65 Medium"/>
                <a:ea typeface="Helvetica 65 Medium"/>
                <a:cs typeface="Helvetica 65 Medium"/>
              </a:rPr>
              <a:t>What is a decision tree?</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6" name="" hidden="0"/>
          <p:cNvSpPr/>
          <p:nvPr isPhoto="0" userDrawn="0"/>
        </p:nvSpPr>
        <p:spPr bwMode="auto">
          <a:xfrm flipH="0" flipV="0">
            <a:off x="4513331" y="1871325"/>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Yellow?</a:t>
            </a:r>
            <a:endParaRPr>
              <a:solidFill>
                <a:schemeClr val="accent1">
                  <a:lumMod val="75000"/>
                </a:schemeClr>
              </a:solidFill>
            </a:endParaRPr>
          </a:p>
        </p:txBody>
      </p:sp>
      <p:cxnSp>
        <p:nvCxnSpPr>
          <p:cNvPr id="7" name="" hidden="0"/>
          <p:cNvCxnSpPr>
            <a:cxnSpLocks/>
          </p:cNvCxnSpPr>
          <p:nvPr isPhoto="0" userDrawn="0"/>
        </p:nvCxnSpPr>
        <p:spPr bwMode="auto">
          <a:xfrm rot="16199933" flipH="0" flipV="0">
            <a:off x="6003064" y="1181853"/>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8" name="" hidden="0"/>
          <p:cNvCxnSpPr>
            <a:cxnSpLocks/>
          </p:cNvCxnSpPr>
          <p:nvPr isPhoto="0" userDrawn="0"/>
        </p:nvCxnSpPr>
        <p:spPr bwMode="auto">
          <a:xfrm rot="16199933" flipH="1" flipV="0">
            <a:off x="6213232" y="2575219"/>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9" name="" hidden="0"/>
          <p:cNvSpPr/>
          <p:nvPr isPhoto="0" userDrawn="0"/>
        </p:nvSpPr>
        <p:spPr bwMode="auto">
          <a:xfrm flipH="0" flipV="0">
            <a:off x="6246643" y="1301531"/>
            <a:ext cx="548939" cy="6401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yes</a:t>
            </a:r>
            <a:endParaRPr/>
          </a:p>
        </p:txBody>
      </p:sp>
      <p:sp>
        <p:nvSpPr>
          <p:cNvPr id="10" name="" hidden="0"/>
          <p:cNvSpPr/>
          <p:nvPr isPhoto="0" userDrawn="0"/>
        </p:nvSpPr>
        <p:spPr bwMode="auto">
          <a:xfrm flipH="0" flipV="0">
            <a:off x="6212985" y="2700104"/>
            <a:ext cx="551709" cy="378679"/>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no</a:t>
            </a:r>
            <a:endParaRPr/>
          </a:p>
        </p:txBody>
      </p:sp>
      <p:sp>
        <p:nvSpPr>
          <p:cNvPr id="11" name="" hidden="0"/>
          <p:cNvSpPr/>
          <p:nvPr isPhoto="0" userDrawn="0"/>
        </p:nvSpPr>
        <p:spPr bwMode="auto">
          <a:xfrm flipH="0" flipV="0">
            <a:off x="7139921" y="1166400"/>
            <a:ext cx="1953859"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Ripe banana</a:t>
            </a:r>
            <a:endParaRPr/>
          </a:p>
        </p:txBody>
      </p:sp>
      <p:sp>
        <p:nvSpPr>
          <p:cNvPr id="12" name="" hidden="0"/>
          <p:cNvSpPr/>
          <p:nvPr isPhoto="0" userDrawn="0"/>
        </p:nvSpPr>
        <p:spPr bwMode="auto">
          <a:xfrm flipH="0" flipV="0">
            <a:off x="7139921" y="3234960"/>
            <a:ext cx="1954290"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Not ripe banana</a:t>
            </a:r>
            <a:endParaRPr/>
          </a:p>
        </p:txBody>
      </p:sp>
      <p:sp>
        <p:nvSpPr>
          <p:cNvPr id="13" name="TextBox 4" hidden="0"/>
          <p:cNvSpPr>
            <a:spLocks noAdjustHandles="0" noChangeArrowheads="0"/>
          </p:cNvSpPr>
          <p:nvPr isPhoto="0" userDrawn="0"/>
        </p:nvSpPr>
        <p:spPr bwMode="auto">
          <a:xfrm rot="5399875" flipH="0" flipV="0">
            <a:off x="9740377" y="4139373"/>
            <a:ext cx="4231594" cy="355506"/>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14" name="Title 1" hidden="0"/>
          <p:cNvSpPr>
            <a:spLocks noGrp="1"/>
          </p:cNvSpPr>
          <p:nvPr isPhoto="0" userDrawn="0"/>
        </p:nvSpPr>
        <p:spPr bwMode="auto">
          <a:xfrm flipH="0" flipV="0">
            <a:off x="259335" y="182423"/>
            <a:ext cx="8073614" cy="1325559"/>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defRPr/>
            </a:pPr>
            <a:r>
              <a:rPr lang="en-US" sz="4400" b="0" i="0" u="none" strike="noStrike" cap="none" spc="0">
                <a:solidFill>
                  <a:schemeClr val="tx1"/>
                </a:solidFill>
                <a:latin typeface="Helvetica 65 Medium"/>
                <a:ea typeface="Helvetica 65 Medium"/>
                <a:cs typeface="Helvetica 65 Medium"/>
              </a:rPr>
              <a:t>What is a decision tree?</a:t>
            </a:r>
            <a:endParaRPr/>
          </a:p>
        </p:txBody>
      </p:sp>
      <p:sp>
        <p:nvSpPr>
          <p:cNvPr id="15" name="" hidden="0"/>
          <p:cNvSpPr/>
          <p:nvPr isPhoto="0" userDrawn="0"/>
        </p:nvSpPr>
        <p:spPr bwMode="auto">
          <a:xfrm flipH="0" flipV="0">
            <a:off x="2069542" y="3296964"/>
            <a:ext cx="1452800" cy="1452800"/>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Curved?</a:t>
            </a:r>
            <a:endParaRPr>
              <a:solidFill>
                <a:schemeClr val="accent1">
                  <a:lumMod val="75000"/>
                </a:schemeClr>
              </a:solidFill>
            </a:endParaRPr>
          </a:p>
        </p:txBody>
      </p:sp>
      <p:cxnSp>
        <p:nvCxnSpPr>
          <p:cNvPr id="16" name="" hidden="0"/>
          <p:cNvCxnSpPr>
            <a:cxnSpLocks/>
          </p:cNvCxnSpPr>
          <p:nvPr isPhoto="0" userDrawn="0"/>
        </p:nvCxnSpPr>
        <p:spPr bwMode="auto">
          <a:xfrm rot="16199900" flipH="0" flipV="0">
            <a:off x="3607382" y="2673140"/>
            <a:ext cx="743940" cy="1144921"/>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7" name="" hidden="0"/>
          <p:cNvCxnSpPr>
            <a:cxnSpLocks/>
          </p:cNvCxnSpPr>
          <p:nvPr isPhoto="0" userDrawn="0"/>
        </p:nvCxnSpPr>
        <p:spPr bwMode="auto">
          <a:xfrm rot="16199900" flipH="1" flipV="0">
            <a:off x="3657199" y="4195002"/>
            <a:ext cx="576956" cy="1173783"/>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8" name="" hidden="0"/>
          <p:cNvSpPr/>
          <p:nvPr isPhoto="0" userDrawn="0"/>
        </p:nvSpPr>
        <p:spPr bwMode="auto">
          <a:xfrm flipH="0" flipV="0">
            <a:off x="3702834" y="2879805"/>
            <a:ext cx="552747" cy="6401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yes</a:t>
            </a:r>
            <a:endParaRPr/>
          </a:p>
        </p:txBody>
      </p:sp>
      <p:sp>
        <p:nvSpPr>
          <p:cNvPr id="19" name="" hidden="0"/>
          <p:cNvSpPr/>
          <p:nvPr isPhoto="0" userDrawn="0"/>
        </p:nvSpPr>
        <p:spPr bwMode="auto">
          <a:xfrm flipH="0" flipV="0">
            <a:off x="3711469" y="4383814"/>
            <a:ext cx="551709" cy="378677"/>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no</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6" name="" hidden="0"/>
          <p:cNvSpPr/>
          <p:nvPr isPhoto="0" userDrawn="0"/>
        </p:nvSpPr>
        <p:spPr bwMode="auto">
          <a:xfrm flipH="0" flipV="0">
            <a:off x="4513331" y="4593037"/>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Green?</a:t>
            </a:r>
            <a:endParaRPr>
              <a:solidFill>
                <a:schemeClr val="accent1">
                  <a:lumMod val="75000"/>
                </a:schemeClr>
              </a:solidFill>
            </a:endParaRPr>
          </a:p>
        </p:txBody>
      </p:sp>
      <p:cxnSp>
        <p:nvCxnSpPr>
          <p:cNvPr id="7" name="" hidden="0"/>
          <p:cNvCxnSpPr>
            <a:cxnSpLocks/>
          </p:cNvCxnSpPr>
          <p:nvPr isPhoto="0" userDrawn="0"/>
        </p:nvCxnSpPr>
        <p:spPr bwMode="auto">
          <a:xfrm rot="16199933" flipH="0" flipV="0">
            <a:off x="6115312" y="4116637"/>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8" name="" hidden="0"/>
          <p:cNvCxnSpPr>
            <a:cxnSpLocks/>
          </p:cNvCxnSpPr>
          <p:nvPr isPhoto="0" userDrawn="0"/>
        </p:nvCxnSpPr>
        <p:spPr bwMode="auto">
          <a:xfrm rot="16199933" flipH="1" flipV="0">
            <a:off x="6100988" y="5480584"/>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9" name="" hidden="0"/>
          <p:cNvSpPr/>
          <p:nvPr isPhoto="0" userDrawn="0"/>
        </p:nvSpPr>
        <p:spPr bwMode="auto">
          <a:xfrm flipH="0" flipV="0">
            <a:off x="7139922" y="4100868"/>
            <a:ext cx="1954290"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Granny Smith</a:t>
            </a:r>
            <a:endParaRPr/>
          </a:p>
        </p:txBody>
      </p:sp>
      <p:sp>
        <p:nvSpPr>
          <p:cNvPr id="10" name="" hidden="0"/>
          <p:cNvSpPr/>
          <p:nvPr isPhoto="0" userDrawn="0"/>
        </p:nvSpPr>
        <p:spPr bwMode="auto">
          <a:xfrm flipH="0" flipV="0">
            <a:off x="7139922" y="6169428"/>
            <a:ext cx="1954649"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Pink lady</a:t>
            </a:r>
            <a:endParaRPr/>
          </a:p>
        </p:txBody>
      </p:sp>
      <p:sp>
        <p:nvSpPr>
          <p:cNvPr id="11" name="TextBox 4" hidden="0"/>
          <p:cNvSpPr>
            <a:spLocks noAdjustHandles="0" noChangeArrowheads="0"/>
          </p:cNvSpPr>
          <p:nvPr isPhoto="0" userDrawn="0"/>
        </p:nvSpPr>
        <p:spPr bwMode="auto">
          <a:xfrm rot="5399875" flipH="0" flipV="0">
            <a:off x="9740377" y="4139373"/>
            <a:ext cx="4231594" cy="355506"/>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12" name="Title 1" hidden="0"/>
          <p:cNvSpPr>
            <a:spLocks noGrp="1"/>
          </p:cNvSpPr>
          <p:nvPr isPhoto="0" userDrawn="0"/>
        </p:nvSpPr>
        <p:spPr bwMode="auto">
          <a:xfrm flipH="0" flipV="0">
            <a:off x="259335" y="182423"/>
            <a:ext cx="8073614" cy="1325559"/>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defRPr/>
            </a:pPr>
            <a:r>
              <a:rPr lang="en-US" sz="4400" b="0" i="0" u="none" strike="noStrike" cap="none" spc="0">
                <a:solidFill>
                  <a:schemeClr val="tx1"/>
                </a:solidFill>
                <a:latin typeface="Helvetica 65 Medium"/>
                <a:ea typeface="Helvetica 65 Medium"/>
                <a:cs typeface="Helvetica 65 Medium"/>
              </a:rPr>
              <a:t>What is a decision tree?</a:t>
            </a:r>
            <a:endParaRPr/>
          </a:p>
        </p:txBody>
      </p:sp>
      <p:sp>
        <p:nvSpPr>
          <p:cNvPr id="13" name="" hidden="0"/>
          <p:cNvSpPr/>
          <p:nvPr isPhoto="0" userDrawn="0"/>
        </p:nvSpPr>
        <p:spPr bwMode="auto">
          <a:xfrm flipH="0" flipV="0">
            <a:off x="2069542" y="3296964"/>
            <a:ext cx="1452800" cy="1452800"/>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Curved?</a:t>
            </a:r>
            <a:endParaRPr>
              <a:solidFill>
                <a:schemeClr val="accent1">
                  <a:lumMod val="75000"/>
                </a:schemeClr>
              </a:solidFill>
            </a:endParaRPr>
          </a:p>
        </p:txBody>
      </p:sp>
      <p:cxnSp>
        <p:nvCxnSpPr>
          <p:cNvPr id="14" name="" hidden="0"/>
          <p:cNvCxnSpPr>
            <a:cxnSpLocks/>
          </p:cNvCxnSpPr>
          <p:nvPr isPhoto="0" userDrawn="0"/>
        </p:nvCxnSpPr>
        <p:spPr bwMode="auto">
          <a:xfrm rot="16199900" flipH="0" flipV="0">
            <a:off x="3607382" y="2673140"/>
            <a:ext cx="743940" cy="1144921"/>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5" name="" hidden="0"/>
          <p:cNvCxnSpPr>
            <a:cxnSpLocks/>
          </p:cNvCxnSpPr>
          <p:nvPr isPhoto="0" userDrawn="0"/>
        </p:nvCxnSpPr>
        <p:spPr bwMode="auto">
          <a:xfrm rot="16199900" flipH="1" flipV="0">
            <a:off x="3657199" y="4195002"/>
            <a:ext cx="576956" cy="1173783"/>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6" name="" hidden="0"/>
          <p:cNvSpPr/>
          <p:nvPr isPhoto="0" userDrawn="0"/>
        </p:nvSpPr>
        <p:spPr bwMode="auto">
          <a:xfrm flipH="0" flipV="0">
            <a:off x="3702834" y="2879805"/>
            <a:ext cx="552747" cy="6401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yes</a:t>
            </a:r>
            <a:endParaRPr/>
          </a:p>
        </p:txBody>
      </p:sp>
      <p:sp>
        <p:nvSpPr>
          <p:cNvPr id="17" name="" hidden="0"/>
          <p:cNvSpPr/>
          <p:nvPr isPhoto="0" userDrawn="0"/>
        </p:nvSpPr>
        <p:spPr bwMode="auto">
          <a:xfrm flipH="0" flipV="0">
            <a:off x="3711469" y="4383814"/>
            <a:ext cx="551709" cy="378677"/>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no</a:t>
            </a:r>
            <a:endParaRPr/>
          </a:p>
        </p:txBody>
      </p:sp>
      <p:sp>
        <p:nvSpPr>
          <p:cNvPr id="18" name="" hidden="0"/>
          <p:cNvSpPr/>
          <p:nvPr isPhoto="0" userDrawn="0"/>
        </p:nvSpPr>
        <p:spPr bwMode="auto">
          <a:xfrm flipH="0" flipV="0">
            <a:off x="4513330" y="1871325"/>
            <a:ext cx="1452800" cy="1452800"/>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Yellow?</a:t>
            </a:r>
            <a:endParaRPr>
              <a:solidFill>
                <a:schemeClr val="accent1">
                  <a:lumMod val="75000"/>
                </a:schemeClr>
              </a:solidFill>
            </a:endParaRPr>
          </a:p>
        </p:txBody>
      </p:sp>
      <p:cxnSp>
        <p:nvCxnSpPr>
          <p:cNvPr id="19" name="" hidden="0"/>
          <p:cNvCxnSpPr>
            <a:cxnSpLocks/>
          </p:cNvCxnSpPr>
          <p:nvPr isPhoto="0" userDrawn="0"/>
        </p:nvCxnSpPr>
        <p:spPr bwMode="auto">
          <a:xfrm rot="16199900" flipH="0" flipV="0">
            <a:off x="6003063" y="1181853"/>
            <a:ext cx="743940" cy="1144921"/>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0" name="" hidden="0"/>
          <p:cNvCxnSpPr>
            <a:cxnSpLocks/>
          </p:cNvCxnSpPr>
          <p:nvPr isPhoto="0" userDrawn="0"/>
        </p:nvCxnSpPr>
        <p:spPr bwMode="auto">
          <a:xfrm rot="16199900" flipH="1" flipV="0">
            <a:off x="6213231" y="2575218"/>
            <a:ext cx="576956" cy="1173783"/>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21" name="" hidden="0"/>
          <p:cNvSpPr/>
          <p:nvPr isPhoto="0" userDrawn="0"/>
        </p:nvSpPr>
        <p:spPr bwMode="auto">
          <a:xfrm flipH="0" flipV="0">
            <a:off x="6246643" y="1301531"/>
            <a:ext cx="548938" cy="6401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yes</a:t>
            </a:r>
            <a:endParaRPr/>
          </a:p>
        </p:txBody>
      </p:sp>
      <p:sp>
        <p:nvSpPr>
          <p:cNvPr id="22" name="" hidden="0"/>
          <p:cNvSpPr/>
          <p:nvPr isPhoto="0" userDrawn="0"/>
        </p:nvSpPr>
        <p:spPr bwMode="auto">
          <a:xfrm flipH="0" flipV="0">
            <a:off x="6212984" y="2700103"/>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no</a:t>
            </a:r>
            <a:endParaRPr/>
          </a:p>
        </p:txBody>
      </p:sp>
      <p:sp>
        <p:nvSpPr>
          <p:cNvPr id="23" name="" hidden="0"/>
          <p:cNvSpPr/>
          <p:nvPr isPhoto="0" userDrawn="0"/>
        </p:nvSpPr>
        <p:spPr bwMode="auto">
          <a:xfrm flipH="0" flipV="0">
            <a:off x="7139921" y="1166400"/>
            <a:ext cx="1953894"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Ripe banana</a:t>
            </a:r>
            <a:endParaRPr/>
          </a:p>
        </p:txBody>
      </p:sp>
      <p:sp>
        <p:nvSpPr>
          <p:cNvPr id="24" name="" hidden="0"/>
          <p:cNvSpPr/>
          <p:nvPr isPhoto="0" userDrawn="0"/>
        </p:nvSpPr>
        <p:spPr bwMode="auto">
          <a:xfrm flipH="0" flipV="0">
            <a:off x="7139921" y="3234960"/>
            <a:ext cx="1954325"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Not ripe banana</a:t>
            </a:r>
            <a:endParaRPr/>
          </a:p>
        </p:txBody>
      </p:sp>
      <p:sp>
        <p:nvSpPr>
          <p:cNvPr id="25" name="" hidden="0"/>
          <p:cNvSpPr/>
          <p:nvPr isPhoto="0" userDrawn="0"/>
        </p:nvSpPr>
        <p:spPr bwMode="auto">
          <a:xfrm flipH="0" flipV="0">
            <a:off x="6191691" y="4341638"/>
            <a:ext cx="540389" cy="6401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yes</a:t>
            </a:r>
            <a:endParaRPr/>
          </a:p>
        </p:txBody>
      </p:sp>
      <p:sp>
        <p:nvSpPr>
          <p:cNvPr id="26" name="" hidden="0"/>
          <p:cNvSpPr/>
          <p:nvPr isPhoto="0" userDrawn="0"/>
        </p:nvSpPr>
        <p:spPr bwMode="auto">
          <a:xfrm flipH="0" flipV="0">
            <a:off x="6212984" y="5730786"/>
            <a:ext cx="551709" cy="378677"/>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no</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pic>
        <p:nvPicPr>
          <p:cNvPr id="6" name="" hidden="0"/>
          <p:cNvPicPr>
            <a:picLocks noChangeAspect="1"/>
          </p:cNvPicPr>
          <p:nvPr isPhoto="0" userDrawn="0"/>
        </p:nvPicPr>
        <p:blipFill>
          <a:blip r:embed="rId4"/>
          <a:srcRect l="10745" t="11952" r="14759" b="20202"/>
          <a:stretch/>
        </p:blipFill>
        <p:spPr bwMode="auto">
          <a:xfrm flipH="0" flipV="0">
            <a:off x="307442" y="3552648"/>
            <a:ext cx="1409022" cy="962433"/>
          </a:xfrm>
          <a:prstGeom prst="rect">
            <a:avLst/>
          </a:prstGeom>
        </p:spPr>
      </p:pic>
      <p:sp>
        <p:nvSpPr>
          <p:cNvPr id="7" name="TextBox 4" hidden="0"/>
          <p:cNvSpPr>
            <a:spLocks noAdjustHandles="0" noChangeArrowheads="0"/>
          </p:cNvSpPr>
          <p:nvPr isPhoto="0" userDrawn="0"/>
        </p:nvSpPr>
        <p:spPr bwMode="auto">
          <a:xfrm rot="5399875" flipH="0" flipV="0">
            <a:off x="9740377" y="4139373"/>
            <a:ext cx="4231594" cy="355506"/>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8" name="Title 1" hidden="0"/>
          <p:cNvSpPr>
            <a:spLocks noGrp="1"/>
          </p:cNvSpPr>
          <p:nvPr isPhoto="0" userDrawn="0"/>
        </p:nvSpPr>
        <p:spPr bwMode="auto">
          <a:xfrm flipH="0" flipV="0">
            <a:off x="259335" y="182423"/>
            <a:ext cx="8073614" cy="1325559"/>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defRPr/>
            </a:pPr>
            <a:r>
              <a:rPr lang="en-US" sz="4400" b="0" i="0" u="none" strike="noStrike" cap="none" spc="0">
                <a:solidFill>
                  <a:schemeClr val="tx1"/>
                </a:solidFill>
                <a:latin typeface="Helvetica 65 Medium"/>
                <a:ea typeface="Helvetica 65 Medium"/>
                <a:cs typeface="Helvetica 65 Medium"/>
              </a:rPr>
              <a:t>What is a decision tree?</a:t>
            </a:r>
            <a:endParaRPr/>
          </a:p>
        </p:txBody>
      </p:sp>
      <p:sp>
        <p:nvSpPr>
          <p:cNvPr id="9" name="" hidden="0"/>
          <p:cNvSpPr/>
          <p:nvPr isPhoto="0" userDrawn="0"/>
        </p:nvSpPr>
        <p:spPr bwMode="auto">
          <a:xfrm flipH="0" flipV="0">
            <a:off x="2069542" y="3296964"/>
            <a:ext cx="1452800" cy="1452800"/>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Curved?</a:t>
            </a:r>
            <a:endParaRPr>
              <a:solidFill>
                <a:schemeClr val="accent1">
                  <a:lumMod val="75000"/>
                </a:schemeClr>
              </a:solidFill>
            </a:endParaRPr>
          </a:p>
        </p:txBody>
      </p:sp>
      <p:cxnSp>
        <p:nvCxnSpPr>
          <p:cNvPr id="10" name="" hidden="0"/>
          <p:cNvCxnSpPr>
            <a:cxnSpLocks/>
          </p:cNvCxnSpPr>
          <p:nvPr isPhoto="0" userDrawn="0"/>
        </p:nvCxnSpPr>
        <p:spPr bwMode="auto">
          <a:xfrm rot="16199900" flipH="0" flipV="0">
            <a:off x="3607382" y="2673140"/>
            <a:ext cx="743940" cy="1144921"/>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1" name="" hidden="0"/>
          <p:cNvCxnSpPr>
            <a:cxnSpLocks/>
          </p:cNvCxnSpPr>
          <p:nvPr isPhoto="0" userDrawn="0"/>
        </p:nvCxnSpPr>
        <p:spPr bwMode="auto">
          <a:xfrm rot="16199900" flipH="1" flipV="0">
            <a:off x="3657199" y="4195002"/>
            <a:ext cx="576956" cy="1173783"/>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2" name="" hidden="0"/>
          <p:cNvSpPr/>
          <p:nvPr isPhoto="0" userDrawn="0"/>
        </p:nvSpPr>
        <p:spPr bwMode="auto">
          <a:xfrm flipH="0" flipV="0">
            <a:off x="3702834" y="2879805"/>
            <a:ext cx="552747" cy="6401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yes</a:t>
            </a:r>
            <a:endParaRPr/>
          </a:p>
        </p:txBody>
      </p:sp>
      <p:sp>
        <p:nvSpPr>
          <p:cNvPr id="13" name="" hidden="0"/>
          <p:cNvSpPr/>
          <p:nvPr isPhoto="0" userDrawn="0"/>
        </p:nvSpPr>
        <p:spPr bwMode="auto">
          <a:xfrm flipH="0" flipV="0">
            <a:off x="3711469" y="4383814"/>
            <a:ext cx="551709" cy="378677"/>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no</a:t>
            </a:r>
            <a:endParaRPr/>
          </a:p>
        </p:txBody>
      </p:sp>
      <p:sp>
        <p:nvSpPr>
          <p:cNvPr id="14" name="" hidden="0"/>
          <p:cNvSpPr/>
          <p:nvPr isPhoto="0" userDrawn="0"/>
        </p:nvSpPr>
        <p:spPr bwMode="auto">
          <a:xfrm flipH="0" flipV="0">
            <a:off x="4513330" y="1871325"/>
            <a:ext cx="1452800" cy="1452800"/>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Yellow?</a:t>
            </a:r>
            <a:endParaRPr>
              <a:solidFill>
                <a:schemeClr val="accent1">
                  <a:lumMod val="75000"/>
                </a:schemeClr>
              </a:solidFill>
            </a:endParaRPr>
          </a:p>
        </p:txBody>
      </p:sp>
      <p:cxnSp>
        <p:nvCxnSpPr>
          <p:cNvPr id="15" name="" hidden="0"/>
          <p:cNvCxnSpPr>
            <a:cxnSpLocks/>
          </p:cNvCxnSpPr>
          <p:nvPr isPhoto="0" userDrawn="0"/>
        </p:nvCxnSpPr>
        <p:spPr bwMode="auto">
          <a:xfrm rot="16199900" flipH="0" flipV="0">
            <a:off x="6003063" y="1181853"/>
            <a:ext cx="743940" cy="1144921"/>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6" name="" hidden="0"/>
          <p:cNvCxnSpPr>
            <a:cxnSpLocks/>
          </p:cNvCxnSpPr>
          <p:nvPr isPhoto="0" userDrawn="0"/>
        </p:nvCxnSpPr>
        <p:spPr bwMode="auto">
          <a:xfrm rot="16199900" flipH="1" flipV="0">
            <a:off x="6213231" y="2575218"/>
            <a:ext cx="576956" cy="1173783"/>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7" name="" hidden="0"/>
          <p:cNvSpPr/>
          <p:nvPr isPhoto="0" userDrawn="0"/>
        </p:nvSpPr>
        <p:spPr bwMode="auto">
          <a:xfrm flipH="0" flipV="0">
            <a:off x="6246643" y="1301531"/>
            <a:ext cx="548938" cy="6401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yes</a:t>
            </a:r>
            <a:endParaRPr/>
          </a:p>
        </p:txBody>
      </p:sp>
      <p:sp>
        <p:nvSpPr>
          <p:cNvPr id="18" name="" hidden="0"/>
          <p:cNvSpPr/>
          <p:nvPr isPhoto="0" userDrawn="0"/>
        </p:nvSpPr>
        <p:spPr bwMode="auto">
          <a:xfrm flipH="0" flipV="0">
            <a:off x="6212984" y="2700103"/>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no</a:t>
            </a:r>
            <a:endParaRPr/>
          </a:p>
        </p:txBody>
      </p:sp>
      <p:sp>
        <p:nvSpPr>
          <p:cNvPr id="19" name="" hidden="0"/>
          <p:cNvSpPr/>
          <p:nvPr isPhoto="0" userDrawn="0"/>
        </p:nvSpPr>
        <p:spPr bwMode="auto">
          <a:xfrm flipH="0" flipV="0">
            <a:off x="7139921" y="1166400"/>
            <a:ext cx="1953894"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Ripe banana</a:t>
            </a:r>
            <a:endParaRPr/>
          </a:p>
        </p:txBody>
      </p:sp>
      <p:sp>
        <p:nvSpPr>
          <p:cNvPr id="20" name="" hidden="0"/>
          <p:cNvSpPr/>
          <p:nvPr isPhoto="0" userDrawn="0"/>
        </p:nvSpPr>
        <p:spPr bwMode="auto">
          <a:xfrm flipH="0" flipV="0">
            <a:off x="7139921" y="3234960"/>
            <a:ext cx="1954325"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Not ripe banana</a:t>
            </a:r>
            <a:endParaRPr/>
          </a:p>
        </p:txBody>
      </p:sp>
      <p:sp>
        <p:nvSpPr>
          <p:cNvPr id="21" name="" hidden="0"/>
          <p:cNvSpPr/>
          <p:nvPr isPhoto="0" userDrawn="0"/>
        </p:nvSpPr>
        <p:spPr bwMode="auto">
          <a:xfrm flipH="0" flipV="0">
            <a:off x="4513330" y="4593036"/>
            <a:ext cx="1452800" cy="1452800"/>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Green?</a:t>
            </a:r>
            <a:endParaRPr>
              <a:solidFill>
                <a:schemeClr val="accent1">
                  <a:lumMod val="75000"/>
                </a:schemeClr>
              </a:solidFill>
            </a:endParaRPr>
          </a:p>
        </p:txBody>
      </p:sp>
      <p:cxnSp>
        <p:nvCxnSpPr>
          <p:cNvPr id="22" name="" hidden="0"/>
          <p:cNvCxnSpPr>
            <a:cxnSpLocks/>
          </p:cNvCxnSpPr>
          <p:nvPr isPhoto="0" userDrawn="0"/>
        </p:nvCxnSpPr>
        <p:spPr bwMode="auto">
          <a:xfrm rot="16199900" flipH="0" flipV="0">
            <a:off x="6115311" y="4116636"/>
            <a:ext cx="743940" cy="1144921"/>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3" name="" hidden="0"/>
          <p:cNvCxnSpPr>
            <a:cxnSpLocks/>
          </p:cNvCxnSpPr>
          <p:nvPr isPhoto="0" userDrawn="0"/>
        </p:nvCxnSpPr>
        <p:spPr bwMode="auto">
          <a:xfrm rot="16199900" flipH="1" flipV="0">
            <a:off x="6100987" y="5480583"/>
            <a:ext cx="576956" cy="1173783"/>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24" name="" hidden="0"/>
          <p:cNvSpPr/>
          <p:nvPr isPhoto="0" userDrawn="0"/>
        </p:nvSpPr>
        <p:spPr bwMode="auto">
          <a:xfrm flipH="0" flipV="0">
            <a:off x="7139921" y="4100868"/>
            <a:ext cx="1954325"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Granny Smith</a:t>
            </a:r>
            <a:endParaRPr/>
          </a:p>
        </p:txBody>
      </p:sp>
      <p:sp>
        <p:nvSpPr>
          <p:cNvPr id="25" name="" hidden="0"/>
          <p:cNvSpPr/>
          <p:nvPr isPhoto="0" userDrawn="0"/>
        </p:nvSpPr>
        <p:spPr bwMode="auto">
          <a:xfrm flipH="0" flipV="0">
            <a:off x="7139921" y="6169428"/>
            <a:ext cx="1954684"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Pink lady</a:t>
            </a:r>
            <a:endParaRPr/>
          </a:p>
        </p:txBody>
      </p:sp>
      <p:sp>
        <p:nvSpPr>
          <p:cNvPr id="26" name="" hidden="0"/>
          <p:cNvSpPr/>
          <p:nvPr isPhoto="0" userDrawn="0"/>
        </p:nvSpPr>
        <p:spPr bwMode="auto">
          <a:xfrm flipH="0" flipV="0">
            <a:off x="6191691" y="4341638"/>
            <a:ext cx="540389" cy="6401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yes</a:t>
            </a:r>
            <a:endParaRPr/>
          </a:p>
        </p:txBody>
      </p:sp>
      <p:sp>
        <p:nvSpPr>
          <p:cNvPr id="27" name="" hidden="0"/>
          <p:cNvSpPr/>
          <p:nvPr isPhoto="0" userDrawn="0"/>
        </p:nvSpPr>
        <p:spPr bwMode="auto">
          <a:xfrm flipH="0" flipV="0">
            <a:off x="6212984" y="5730786"/>
            <a:ext cx="551709" cy="378677"/>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no</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pic>
        <p:nvPicPr>
          <p:cNvPr id="6" name="" hidden="0"/>
          <p:cNvPicPr>
            <a:picLocks noChangeAspect="1"/>
          </p:cNvPicPr>
          <p:nvPr isPhoto="0" userDrawn="0"/>
        </p:nvPicPr>
        <p:blipFill>
          <a:blip r:embed="rId4"/>
          <a:srcRect l="10745" t="11952" r="14759" b="20202"/>
          <a:stretch/>
        </p:blipFill>
        <p:spPr bwMode="auto">
          <a:xfrm flipH="0" flipV="0">
            <a:off x="307442" y="3552647"/>
            <a:ext cx="1409022" cy="962433"/>
          </a:xfrm>
          <a:prstGeom prst="rect">
            <a:avLst/>
          </a:prstGeom>
        </p:spPr>
      </p:pic>
      <p:sp>
        <p:nvSpPr>
          <p:cNvPr id="7" name="TextBox 4" hidden="0"/>
          <p:cNvSpPr>
            <a:spLocks noAdjustHandles="0" noChangeArrowheads="0"/>
          </p:cNvSpPr>
          <p:nvPr isPhoto="0" userDrawn="0"/>
        </p:nvSpPr>
        <p:spPr bwMode="auto">
          <a:xfrm rot="5399875" flipH="0" flipV="0">
            <a:off x="9740377" y="4139373"/>
            <a:ext cx="4231594" cy="355506"/>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8" name="Title 1" hidden="0"/>
          <p:cNvSpPr>
            <a:spLocks noGrp="1"/>
          </p:cNvSpPr>
          <p:nvPr isPhoto="0" userDrawn="0"/>
        </p:nvSpPr>
        <p:spPr bwMode="auto">
          <a:xfrm flipH="0" flipV="0">
            <a:off x="259335" y="182423"/>
            <a:ext cx="8073614" cy="1325559"/>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defRPr/>
            </a:pPr>
            <a:r>
              <a:rPr lang="en-US" sz="4400" b="0" i="0" u="none" strike="noStrike" cap="none" spc="0">
                <a:solidFill>
                  <a:schemeClr val="tx1"/>
                </a:solidFill>
                <a:latin typeface="Helvetica 65 Medium"/>
                <a:ea typeface="Helvetica 65 Medium"/>
                <a:cs typeface="Helvetica 65 Medium"/>
              </a:rPr>
              <a:t>What is a decision tree?</a:t>
            </a:r>
            <a:endParaRPr/>
          </a:p>
        </p:txBody>
      </p:sp>
      <p:sp>
        <p:nvSpPr>
          <p:cNvPr id="9" name="" hidden="0"/>
          <p:cNvSpPr/>
          <p:nvPr isPhoto="0" userDrawn="0"/>
        </p:nvSpPr>
        <p:spPr bwMode="auto">
          <a:xfrm flipH="0" flipV="0">
            <a:off x="2069542" y="3296964"/>
            <a:ext cx="1452800" cy="1452800"/>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Curved?</a:t>
            </a:r>
            <a:endParaRPr>
              <a:solidFill>
                <a:schemeClr val="accent1">
                  <a:lumMod val="75000"/>
                </a:schemeClr>
              </a:solidFill>
            </a:endParaRPr>
          </a:p>
        </p:txBody>
      </p:sp>
      <p:cxnSp>
        <p:nvCxnSpPr>
          <p:cNvPr id="10" name="" hidden="0"/>
          <p:cNvCxnSpPr>
            <a:cxnSpLocks/>
          </p:cNvCxnSpPr>
          <p:nvPr isPhoto="0" userDrawn="0"/>
        </p:nvCxnSpPr>
        <p:spPr bwMode="auto">
          <a:xfrm rot="16199900" flipH="0" flipV="0">
            <a:off x="3607382" y="2673140"/>
            <a:ext cx="743940" cy="1144921"/>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1" name="" hidden="0"/>
          <p:cNvCxnSpPr>
            <a:cxnSpLocks/>
          </p:cNvCxnSpPr>
          <p:nvPr isPhoto="0" userDrawn="0"/>
        </p:nvCxnSpPr>
        <p:spPr bwMode="auto">
          <a:xfrm rot="16199900" flipH="1" flipV="0">
            <a:off x="3657199" y="4195002"/>
            <a:ext cx="576956" cy="1173783"/>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2" name="" hidden="0"/>
          <p:cNvSpPr/>
          <p:nvPr isPhoto="0" userDrawn="0"/>
        </p:nvSpPr>
        <p:spPr bwMode="auto">
          <a:xfrm flipH="0" flipV="0">
            <a:off x="3702834" y="2879805"/>
            <a:ext cx="552747" cy="6401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yes</a:t>
            </a:r>
            <a:endParaRPr/>
          </a:p>
        </p:txBody>
      </p:sp>
      <p:sp>
        <p:nvSpPr>
          <p:cNvPr id="13" name="" hidden="0"/>
          <p:cNvSpPr/>
          <p:nvPr isPhoto="0" userDrawn="0"/>
        </p:nvSpPr>
        <p:spPr bwMode="auto">
          <a:xfrm flipH="0" flipV="0">
            <a:off x="3711469" y="4383814"/>
            <a:ext cx="551709" cy="378677"/>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no</a:t>
            </a:r>
            <a:endParaRPr/>
          </a:p>
        </p:txBody>
      </p:sp>
      <p:sp>
        <p:nvSpPr>
          <p:cNvPr id="14" name="" hidden="0"/>
          <p:cNvSpPr/>
          <p:nvPr isPhoto="0" userDrawn="0"/>
        </p:nvSpPr>
        <p:spPr bwMode="auto">
          <a:xfrm flipH="0" flipV="0">
            <a:off x="3580074" y="2703557"/>
            <a:ext cx="702345" cy="702345"/>
          </a:xfrm>
          <a:prstGeom prst="ellipse">
            <a:avLst/>
          </a:prstGeom>
          <a:noFill/>
          <a:ln w="12700" cap="flat" cmpd="sng" algn="ctr">
            <a:solidFill>
              <a:srgbClr val="FF0000"/>
            </a:solid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15" name="" hidden="0"/>
          <p:cNvSpPr/>
          <p:nvPr isPhoto="0" userDrawn="0"/>
        </p:nvSpPr>
        <p:spPr bwMode="auto">
          <a:xfrm flipH="0" flipV="0">
            <a:off x="4513330" y="1871325"/>
            <a:ext cx="1452800" cy="1452800"/>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Yellow?</a:t>
            </a:r>
            <a:endParaRPr>
              <a:solidFill>
                <a:schemeClr val="accent1">
                  <a:lumMod val="75000"/>
                </a:schemeClr>
              </a:solidFill>
            </a:endParaRPr>
          </a:p>
        </p:txBody>
      </p:sp>
      <p:cxnSp>
        <p:nvCxnSpPr>
          <p:cNvPr id="16" name="" hidden="0"/>
          <p:cNvCxnSpPr>
            <a:cxnSpLocks/>
          </p:cNvCxnSpPr>
          <p:nvPr isPhoto="0" userDrawn="0"/>
        </p:nvCxnSpPr>
        <p:spPr bwMode="auto">
          <a:xfrm rot="16199900" flipH="0" flipV="0">
            <a:off x="6003063" y="1181853"/>
            <a:ext cx="743940" cy="1144921"/>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7" name="" hidden="0"/>
          <p:cNvCxnSpPr>
            <a:cxnSpLocks/>
          </p:cNvCxnSpPr>
          <p:nvPr isPhoto="0" userDrawn="0"/>
        </p:nvCxnSpPr>
        <p:spPr bwMode="auto">
          <a:xfrm rot="16199900" flipH="1" flipV="0">
            <a:off x="6213231" y="2575218"/>
            <a:ext cx="576956" cy="1173783"/>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8" name="" hidden="0"/>
          <p:cNvSpPr/>
          <p:nvPr isPhoto="0" userDrawn="0"/>
        </p:nvSpPr>
        <p:spPr bwMode="auto">
          <a:xfrm flipH="0" flipV="0">
            <a:off x="6246643" y="1301531"/>
            <a:ext cx="548938" cy="6401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yes</a:t>
            </a:r>
            <a:endParaRPr/>
          </a:p>
        </p:txBody>
      </p:sp>
      <p:sp>
        <p:nvSpPr>
          <p:cNvPr id="19" name="" hidden="0"/>
          <p:cNvSpPr/>
          <p:nvPr isPhoto="0" userDrawn="0"/>
        </p:nvSpPr>
        <p:spPr bwMode="auto">
          <a:xfrm flipH="0" flipV="0">
            <a:off x="6212984" y="2700103"/>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no</a:t>
            </a:r>
            <a:endParaRPr/>
          </a:p>
        </p:txBody>
      </p:sp>
      <p:sp>
        <p:nvSpPr>
          <p:cNvPr id="20" name="" hidden="0"/>
          <p:cNvSpPr/>
          <p:nvPr isPhoto="0" userDrawn="0"/>
        </p:nvSpPr>
        <p:spPr bwMode="auto">
          <a:xfrm flipH="0" flipV="0">
            <a:off x="7139921" y="1166400"/>
            <a:ext cx="1953894"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Ripe banana</a:t>
            </a:r>
            <a:endParaRPr/>
          </a:p>
        </p:txBody>
      </p:sp>
      <p:sp>
        <p:nvSpPr>
          <p:cNvPr id="21" name="" hidden="0"/>
          <p:cNvSpPr/>
          <p:nvPr isPhoto="0" userDrawn="0"/>
        </p:nvSpPr>
        <p:spPr bwMode="auto">
          <a:xfrm flipH="0" flipV="0">
            <a:off x="7139921" y="3234960"/>
            <a:ext cx="1954397"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Not ripe banana</a:t>
            </a:r>
            <a:endParaRPr/>
          </a:p>
        </p:txBody>
      </p:sp>
      <p:sp>
        <p:nvSpPr>
          <p:cNvPr id="22" name="" hidden="0"/>
          <p:cNvSpPr/>
          <p:nvPr isPhoto="0" userDrawn="0"/>
        </p:nvSpPr>
        <p:spPr bwMode="auto">
          <a:xfrm flipH="0" flipV="0">
            <a:off x="4513330" y="4593036"/>
            <a:ext cx="1452800" cy="1452800"/>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Green?</a:t>
            </a:r>
            <a:endParaRPr>
              <a:solidFill>
                <a:schemeClr val="accent1">
                  <a:lumMod val="75000"/>
                </a:schemeClr>
              </a:solidFill>
            </a:endParaRPr>
          </a:p>
        </p:txBody>
      </p:sp>
      <p:cxnSp>
        <p:nvCxnSpPr>
          <p:cNvPr id="23" name="" hidden="0"/>
          <p:cNvCxnSpPr>
            <a:cxnSpLocks/>
          </p:cNvCxnSpPr>
          <p:nvPr isPhoto="0" userDrawn="0"/>
        </p:nvCxnSpPr>
        <p:spPr bwMode="auto">
          <a:xfrm rot="16199900" flipH="0" flipV="0">
            <a:off x="6115311" y="4116636"/>
            <a:ext cx="743940" cy="1144921"/>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4" name="" hidden="0"/>
          <p:cNvCxnSpPr>
            <a:cxnSpLocks/>
          </p:cNvCxnSpPr>
          <p:nvPr isPhoto="0" userDrawn="0"/>
        </p:nvCxnSpPr>
        <p:spPr bwMode="auto">
          <a:xfrm rot="16199900" flipH="1" flipV="0">
            <a:off x="6100987" y="5480583"/>
            <a:ext cx="576956" cy="1173783"/>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25" name="" hidden="0"/>
          <p:cNvSpPr/>
          <p:nvPr isPhoto="0" userDrawn="0"/>
        </p:nvSpPr>
        <p:spPr bwMode="auto">
          <a:xfrm flipH="0" flipV="0">
            <a:off x="7139921" y="4100868"/>
            <a:ext cx="1954325"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Granny Smith</a:t>
            </a:r>
            <a:endParaRPr/>
          </a:p>
        </p:txBody>
      </p:sp>
      <p:sp>
        <p:nvSpPr>
          <p:cNvPr id="26" name="" hidden="0"/>
          <p:cNvSpPr/>
          <p:nvPr isPhoto="0" userDrawn="0"/>
        </p:nvSpPr>
        <p:spPr bwMode="auto">
          <a:xfrm flipH="0" flipV="0">
            <a:off x="7139921" y="6169428"/>
            <a:ext cx="1954684"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Pink lady</a:t>
            </a:r>
            <a:endParaRPr/>
          </a:p>
        </p:txBody>
      </p:sp>
      <p:sp>
        <p:nvSpPr>
          <p:cNvPr id="27" name="" hidden="0"/>
          <p:cNvSpPr/>
          <p:nvPr isPhoto="0" userDrawn="0"/>
        </p:nvSpPr>
        <p:spPr bwMode="auto">
          <a:xfrm flipH="0" flipV="0">
            <a:off x="6191691" y="4341638"/>
            <a:ext cx="540389" cy="6401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yes</a:t>
            </a:r>
            <a:endParaRPr/>
          </a:p>
        </p:txBody>
      </p:sp>
      <p:sp>
        <p:nvSpPr>
          <p:cNvPr id="28" name="" hidden="0"/>
          <p:cNvSpPr/>
          <p:nvPr isPhoto="0" userDrawn="0"/>
        </p:nvSpPr>
        <p:spPr bwMode="auto">
          <a:xfrm flipH="0" flipV="0">
            <a:off x="6212984" y="5730786"/>
            <a:ext cx="551709" cy="378677"/>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no</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6" name="" hidden="0"/>
          <p:cNvSpPr/>
          <p:nvPr isPhoto="0" userDrawn="0"/>
        </p:nvSpPr>
        <p:spPr bwMode="auto">
          <a:xfrm flipH="0" flipV="0">
            <a:off x="2069543" y="3296965"/>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Krom?</a:t>
            </a:r>
            <a:endParaRPr>
              <a:solidFill>
                <a:schemeClr val="accent1">
                  <a:lumMod val="75000"/>
                </a:schemeClr>
              </a:solidFill>
            </a:endParaRPr>
          </a:p>
        </p:txBody>
      </p:sp>
      <p:cxnSp>
        <p:nvCxnSpPr>
          <p:cNvPr id="7" name="" hidden="0"/>
          <p:cNvCxnSpPr>
            <a:cxnSpLocks/>
          </p:cNvCxnSpPr>
          <p:nvPr isPhoto="0" userDrawn="0"/>
        </p:nvCxnSpPr>
        <p:spPr bwMode="auto">
          <a:xfrm rot="16199933" flipH="0" flipV="0">
            <a:off x="3607383" y="2673141"/>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8" name="" hidden="0"/>
          <p:cNvCxnSpPr>
            <a:cxnSpLocks/>
          </p:cNvCxnSpPr>
          <p:nvPr isPhoto="0" userDrawn="0"/>
        </p:nvCxnSpPr>
        <p:spPr bwMode="auto">
          <a:xfrm rot="16199933" flipH="1" flipV="0">
            <a:off x="3657200" y="4195003"/>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pic>
        <p:nvPicPr>
          <p:cNvPr id="9" name="" hidden="0"/>
          <p:cNvPicPr>
            <a:picLocks noChangeAspect="1"/>
          </p:cNvPicPr>
          <p:nvPr isPhoto="0" userDrawn="0"/>
        </p:nvPicPr>
        <p:blipFill>
          <a:blip r:embed="rId4"/>
          <a:srcRect l="10745" t="11952" r="14759" b="20202"/>
          <a:stretch/>
        </p:blipFill>
        <p:spPr bwMode="auto">
          <a:xfrm flipH="0" flipV="0">
            <a:off x="307442" y="3552647"/>
            <a:ext cx="1409022" cy="962433"/>
          </a:xfrm>
          <a:prstGeom prst="rect">
            <a:avLst/>
          </a:prstGeom>
        </p:spPr>
      </p:pic>
      <p:sp>
        <p:nvSpPr>
          <p:cNvPr id="10" name="" hidden="0"/>
          <p:cNvSpPr/>
          <p:nvPr isPhoto="0" userDrawn="0"/>
        </p:nvSpPr>
        <p:spPr bwMode="auto">
          <a:xfrm flipH="0" flipV="0">
            <a:off x="3580074" y="2703558"/>
            <a:ext cx="702346" cy="702346"/>
          </a:xfrm>
          <a:prstGeom prst="ellipse">
            <a:avLst/>
          </a:prstGeom>
          <a:noFill/>
          <a:ln w="12700" cap="flat" cmpd="sng" algn="ctr">
            <a:solidFill>
              <a:srgbClr val="FF0000"/>
            </a:solid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11" name="TextBox 4" hidden="0"/>
          <p:cNvSpPr>
            <a:spLocks noAdjustHandles="0" noChangeArrowheads="0"/>
          </p:cNvSpPr>
          <p:nvPr isPhoto="0" userDrawn="0"/>
        </p:nvSpPr>
        <p:spPr bwMode="auto">
          <a:xfrm rot="5399875" flipH="0" flipV="0">
            <a:off x="9740377" y="4139373"/>
            <a:ext cx="4231594" cy="355506"/>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12" name="Title 1" hidden="0"/>
          <p:cNvSpPr>
            <a:spLocks noGrp="1"/>
          </p:cNvSpPr>
          <p:nvPr isPhoto="0" userDrawn="0"/>
        </p:nvSpPr>
        <p:spPr bwMode="auto">
          <a:xfrm flipH="0" flipV="0">
            <a:off x="259335" y="182423"/>
            <a:ext cx="8073614" cy="1325559"/>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defRPr/>
            </a:pPr>
            <a:r>
              <a:rPr lang="en-US" sz="4400" b="0" i="0" u="none" strike="noStrike" cap="none" spc="0">
                <a:solidFill>
                  <a:schemeClr val="tx1"/>
                </a:solidFill>
                <a:latin typeface="Helvetica 65 Medium"/>
                <a:ea typeface="Helvetica 65 Medium"/>
                <a:cs typeface="Helvetica 65 Medium"/>
              </a:rPr>
              <a:t>What is a decision tree?</a:t>
            </a:r>
            <a:endParaRPr/>
          </a:p>
        </p:txBody>
      </p:sp>
      <p:sp>
        <p:nvSpPr>
          <p:cNvPr id="13" name="" hidden="0"/>
          <p:cNvSpPr/>
          <p:nvPr isPhoto="0" userDrawn="0"/>
        </p:nvSpPr>
        <p:spPr bwMode="auto">
          <a:xfrm flipH="0" flipV="0">
            <a:off x="4513330" y="1871325"/>
            <a:ext cx="1452800" cy="1452800"/>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Yellow?</a:t>
            </a:r>
            <a:endParaRPr>
              <a:solidFill>
                <a:schemeClr val="accent1">
                  <a:lumMod val="75000"/>
                </a:schemeClr>
              </a:solidFill>
            </a:endParaRPr>
          </a:p>
        </p:txBody>
      </p:sp>
      <p:cxnSp>
        <p:nvCxnSpPr>
          <p:cNvPr id="14" name="" hidden="0"/>
          <p:cNvCxnSpPr>
            <a:cxnSpLocks/>
          </p:cNvCxnSpPr>
          <p:nvPr isPhoto="0" userDrawn="0"/>
        </p:nvCxnSpPr>
        <p:spPr bwMode="auto">
          <a:xfrm rot="16199900" flipH="0" flipV="0">
            <a:off x="6003063" y="1181853"/>
            <a:ext cx="743940" cy="1144921"/>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5" name="" hidden="0"/>
          <p:cNvCxnSpPr>
            <a:cxnSpLocks/>
          </p:cNvCxnSpPr>
          <p:nvPr isPhoto="0" userDrawn="0"/>
        </p:nvCxnSpPr>
        <p:spPr bwMode="auto">
          <a:xfrm rot="16199900" flipH="1" flipV="0">
            <a:off x="6213231" y="2575218"/>
            <a:ext cx="576956" cy="1173783"/>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6" name="" hidden="0"/>
          <p:cNvSpPr/>
          <p:nvPr isPhoto="0" userDrawn="0"/>
        </p:nvSpPr>
        <p:spPr bwMode="auto">
          <a:xfrm flipH="0" flipV="0">
            <a:off x="6246643" y="1301531"/>
            <a:ext cx="548938" cy="6401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yes</a:t>
            </a:r>
            <a:endParaRPr/>
          </a:p>
        </p:txBody>
      </p:sp>
      <p:sp>
        <p:nvSpPr>
          <p:cNvPr id="17" name="" hidden="0"/>
          <p:cNvSpPr/>
          <p:nvPr isPhoto="0" userDrawn="0"/>
        </p:nvSpPr>
        <p:spPr bwMode="auto">
          <a:xfrm flipH="0" flipV="0">
            <a:off x="6212984" y="2700103"/>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no</a:t>
            </a:r>
            <a:endParaRPr/>
          </a:p>
        </p:txBody>
      </p:sp>
      <p:sp>
        <p:nvSpPr>
          <p:cNvPr id="18" name="" hidden="0"/>
          <p:cNvSpPr/>
          <p:nvPr isPhoto="0" userDrawn="0"/>
        </p:nvSpPr>
        <p:spPr bwMode="auto">
          <a:xfrm flipH="0" flipV="0">
            <a:off x="7139921" y="1166400"/>
            <a:ext cx="1954001"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b="1">
                <a:solidFill>
                  <a:srgbClr val="FF0000"/>
                </a:solidFill>
              </a:rPr>
              <a:t>Ripe banana</a:t>
            </a:r>
            <a:endParaRPr b="1">
              <a:solidFill>
                <a:srgbClr val="FF0000"/>
              </a:solidFill>
            </a:endParaRPr>
          </a:p>
        </p:txBody>
      </p:sp>
      <p:sp>
        <p:nvSpPr>
          <p:cNvPr id="19" name="" hidden="0"/>
          <p:cNvSpPr/>
          <p:nvPr isPhoto="0" userDrawn="0"/>
        </p:nvSpPr>
        <p:spPr bwMode="auto">
          <a:xfrm flipH="0" flipV="0">
            <a:off x="7139921" y="3234960"/>
            <a:ext cx="1954432"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Not ripe banana</a:t>
            </a:r>
            <a:endParaRPr/>
          </a:p>
        </p:txBody>
      </p:sp>
      <p:sp>
        <p:nvSpPr>
          <p:cNvPr id="20" name="" hidden="0"/>
          <p:cNvSpPr/>
          <p:nvPr isPhoto="0" userDrawn="0"/>
        </p:nvSpPr>
        <p:spPr bwMode="auto">
          <a:xfrm flipH="0" flipV="0">
            <a:off x="6134091" y="1147812"/>
            <a:ext cx="702345" cy="702345"/>
          </a:xfrm>
          <a:prstGeom prst="ellipse">
            <a:avLst/>
          </a:prstGeom>
          <a:noFill/>
          <a:ln w="12700" cap="flat" cmpd="sng" algn="ctr">
            <a:solidFill>
              <a:srgbClr val="FF0000"/>
            </a:solid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21" name="" hidden="0"/>
          <p:cNvSpPr/>
          <p:nvPr isPhoto="0" userDrawn="0"/>
        </p:nvSpPr>
        <p:spPr bwMode="auto">
          <a:xfrm flipH="0" flipV="0">
            <a:off x="4513330" y="4593036"/>
            <a:ext cx="1452800" cy="1452800"/>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Green?</a:t>
            </a:r>
            <a:endParaRPr>
              <a:solidFill>
                <a:schemeClr val="accent1">
                  <a:lumMod val="75000"/>
                </a:schemeClr>
              </a:solidFill>
            </a:endParaRPr>
          </a:p>
        </p:txBody>
      </p:sp>
      <p:cxnSp>
        <p:nvCxnSpPr>
          <p:cNvPr id="22" name="" hidden="0"/>
          <p:cNvCxnSpPr>
            <a:cxnSpLocks/>
          </p:cNvCxnSpPr>
          <p:nvPr isPhoto="0" userDrawn="0"/>
        </p:nvCxnSpPr>
        <p:spPr bwMode="auto">
          <a:xfrm rot="16199900" flipH="0" flipV="0">
            <a:off x="6115311" y="4116636"/>
            <a:ext cx="743940" cy="1144921"/>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3" name="" hidden="0"/>
          <p:cNvCxnSpPr>
            <a:cxnSpLocks/>
          </p:cNvCxnSpPr>
          <p:nvPr isPhoto="0" userDrawn="0"/>
        </p:nvCxnSpPr>
        <p:spPr bwMode="auto">
          <a:xfrm rot="16199900" flipH="1" flipV="0">
            <a:off x="6100987" y="5480583"/>
            <a:ext cx="576956" cy="1173783"/>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24" name="" hidden="0"/>
          <p:cNvSpPr/>
          <p:nvPr isPhoto="0" userDrawn="0"/>
        </p:nvSpPr>
        <p:spPr bwMode="auto">
          <a:xfrm flipH="0" flipV="0">
            <a:off x="7139921" y="4100868"/>
            <a:ext cx="1954325"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Granny Smith</a:t>
            </a:r>
            <a:endParaRPr/>
          </a:p>
        </p:txBody>
      </p:sp>
      <p:sp>
        <p:nvSpPr>
          <p:cNvPr id="25" name="" hidden="0"/>
          <p:cNvSpPr/>
          <p:nvPr isPhoto="0" userDrawn="0"/>
        </p:nvSpPr>
        <p:spPr bwMode="auto">
          <a:xfrm flipH="0" flipV="0">
            <a:off x="7139921" y="6169428"/>
            <a:ext cx="1954684"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Pink lady</a:t>
            </a:r>
            <a:endParaRPr/>
          </a:p>
        </p:txBody>
      </p:sp>
      <p:sp>
        <p:nvSpPr>
          <p:cNvPr id="26" name="" hidden="0"/>
          <p:cNvSpPr/>
          <p:nvPr isPhoto="0" userDrawn="0"/>
        </p:nvSpPr>
        <p:spPr bwMode="auto">
          <a:xfrm flipH="0" flipV="0">
            <a:off x="6191691" y="4341638"/>
            <a:ext cx="540389" cy="6401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yes</a:t>
            </a:r>
            <a:endParaRPr/>
          </a:p>
        </p:txBody>
      </p:sp>
      <p:sp>
        <p:nvSpPr>
          <p:cNvPr id="27" name="" hidden="0"/>
          <p:cNvSpPr/>
          <p:nvPr isPhoto="0" userDrawn="0"/>
        </p:nvSpPr>
        <p:spPr bwMode="auto">
          <a:xfrm flipH="0" flipV="0">
            <a:off x="6212984" y="5730786"/>
            <a:ext cx="551709" cy="378677"/>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no</a:t>
            </a:r>
            <a:endParaRPr/>
          </a:p>
        </p:txBody>
      </p:sp>
      <p:cxnSp>
        <p:nvCxnSpPr>
          <p:cNvPr id="28" name="" hidden="0"/>
          <p:cNvCxnSpPr>
            <a:cxnSpLocks/>
          </p:cNvCxnSpPr>
          <p:nvPr isPhoto="0" userDrawn="0"/>
        </p:nvCxnSpPr>
        <p:spPr bwMode="auto">
          <a:xfrm rot="16199900" flipH="0" flipV="0">
            <a:off x="3607382" y="2673140"/>
            <a:ext cx="743940" cy="1144921"/>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9" name="" hidden="0"/>
          <p:cNvCxnSpPr>
            <a:cxnSpLocks/>
          </p:cNvCxnSpPr>
          <p:nvPr isPhoto="0" userDrawn="0"/>
        </p:nvCxnSpPr>
        <p:spPr bwMode="auto">
          <a:xfrm rot="16199900" flipH="1" flipV="0">
            <a:off x="3657199" y="4195002"/>
            <a:ext cx="576956" cy="1173783"/>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30" name="" hidden="0"/>
          <p:cNvSpPr/>
          <p:nvPr isPhoto="0" userDrawn="0"/>
        </p:nvSpPr>
        <p:spPr bwMode="auto">
          <a:xfrm flipH="0" flipV="0">
            <a:off x="3702834" y="2879805"/>
            <a:ext cx="552747" cy="6401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yes</a:t>
            </a:r>
            <a:endParaRPr/>
          </a:p>
        </p:txBody>
      </p:sp>
      <p:sp>
        <p:nvSpPr>
          <p:cNvPr id="31" name="" hidden="0"/>
          <p:cNvSpPr/>
          <p:nvPr isPhoto="0" userDrawn="0"/>
        </p:nvSpPr>
        <p:spPr bwMode="auto">
          <a:xfrm flipH="0" flipV="0">
            <a:off x="3711469" y="4383814"/>
            <a:ext cx="551709" cy="378677"/>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no</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6" name="" hidden="0"/>
          <p:cNvSpPr/>
          <p:nvPr isPhoto="0" userDrawn="0"/>
        </p:nvSpPr>
        <p:spPr bwMode="auto">
          <a:xfrm flipH="0" flipV="0">
            <a:off x="2069543" y="3296965"/>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Krom?</a:t>
            </a:r>
            <a:endParaRPr>
              <a:solidFill>
                <a:schemeClr val="accent1">
                  <a:lumMod val="75000"/>
                </a:schemeClr>
              </a:solidFill>
            </a:endParaRPr>
          </a:p>
        </p:txBody>
      </p:sp>
      <p:sp>
        <p:nvSpPr>
          <p:cNvPr id="7" name="" hidden="0"/>
          <p:cNvSpPr/>
          <p:nvPr isPhoto="0" userDrawn="0"/>
        </p:nvSpPr>
        <p:spPr bwMode="auto">
          <a:xfrm flipH="0" flipV="0">
            <a:off x="4513331" y="1871325"/>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Geel?</a:t>
            </a:r>
            <a:endParaRPr>
              <a:solidFill>
                <a:schemeClr val="accent1">
                  <a:lumMod val="75000"/>
                </a:schemeClr>
              </a:solidFill>
            </a:endParaRPr>
          </a:p>
        </p:txBody>
      </p:sp>
      <p:sp>
        <p:nvSpPr>
          <p:cNvPr id="8" name="" hidden="0"/>
          <p:cNvSpPr/>
          <p:nvPr isPhoto="0" userDrawn="0"/>
        </p:nvSpPr>
        <p:spPr bwMode="auto">
          <a:xfrm flipH="0" flipV="0">
            <a:off x="4513331" y="4593037"/>
            <a:ext cx="1452801" cy="1452801"/>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accent1">
                    <a:lumMod val="75000"/>
                  </a:schemeClr>
                </a:solidFill>
              </a:rPr>
              <a:t>Green?</a:t>
            </a:r>
            <a:endParaRPr>
              <a:solidFill>
                <a:schemeClr val="accent1">
                  <a:lumMod val="75000"/>
                </a:schemeClr>
              </a:solidFill>
            </a:endParaRPr>
          </a:p>
        </p:txBody>
      </p:sp>
      <p:cxnSp>
        <p:nvCxnSpPr>
          <p:cNvPr id="9" name="" hidden="0"/>
          <p:cNvCxnSpPr>
            <a:cxnSpLocks/>
          </p:cNvCxnSpPr>
          <p:nvPr isPhoto="0" userDrawn="0"/>
        </p:nvCxnSpPr>
        <p:spPr bwMode="auto">
          <a:xfrm rot="16199933" flipH="0" flipV="0">
            <a:off x="3607383" y="2673141"/>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0" name="" hidden="0"/>
          <p:cNvCxnSpPr>
            <a:cxnSpLocks/>
          </p:cNvCxnSpPr>
          <p:nvPr isPhoto="0" userDrawn="0"/>
        </p:nvCxnSpPr>
        <p:spPr bwMode="auto">
          <a:xfrm rot="16199933" flipH="0" flipV="0">
            <a:off x="6003064" y="1181853"/>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1" name="" hidden="0"/>
          <p:cNvCxnSpPr>
            <a:cxnSpLocks/>
          </p:cNvCxnSpPr>
          <p:nvPr isPhoto="0" userDrawn="0"/>
        </p:nvCxnSpPr>
        <p:spPr bwMode="auto">
          <a:xfrm rot="16199933" flipH="0" flipV="0">
            <a:off x="6115312" y="4116637"/>
            <a:ext cx="743940" cy="1144922"/>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2" name="" hidden="0"/>
          <p:cNvCxnSpPr>
            <a:cxnSpLocks/>
          </p:cNvCxnSpPr>
          <p:nvPr isPhoto="0" userDrawn="0"/>
        </p:nvCxnSpPr>
        <p:spPr bwMode="auto">
          <a:xfrm rot="16199933" flipH="1" flipV="0">
            <a:off x="3657200" y="4195003"/>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3" name="" hidden="0"/>
          <p:cNvCxnSpPr>
            <a:cxnSpLocks/>
          </p:cNvCxnSpPr>
          <p:nvPr isPhoto="0" userDrawn="0"/>
        </p:nvCxnSpPr>
        <p:spPr bwMode="auto">
          <a:xfrm rot="16199933" flipH="1" flipV="0">
            <a:off x="6213232" y="2575219"/>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4" name="" hidden="0"/>
          <p:cNvCxnSpPr>
            <a:cxnSpLocks/>
          </p:cNvCxnSpPr>
          <p:nvPr isPhoto="0" userDrawn="0"/>
        </p:nvCxnSpPr>
        <p:spPr bwMode="auto">
          <a:xfrm rot="16199933" flipH="1" flipV="0">
            <a:off x="6100988" y="5480584"/>
            <a:ext cx="576957" cy="1173784"/>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5" name="" hidden="0"/>
          <p:cNvSpPr/>
          <p:nvPr isPhoto="0" userDrawn="0"/>
        </p:nvSpPr>
        <p:spPr bwMode="auto">
          <a:xfrm flipH="0" flipV="0">
            <a:off x="6246644" y="1301532"/>
            <a:ext cx="481275" cy="365793"/>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chemeClr val="accent2">
                    <a:lumMod val="75000"/>
                  </a:schemeClr>
                </a:solidFill>
              </a:rPr>
              <a:t>ja</a:t>
            </a:r>
            <a:endParaRPr/>
          </a:p>
        </p:txBody>
      </p:sp>
      <p:sp>
        <p:nvSpPr>
          <p:cNvPr id="16" name="" hidden="0"/>
          <p:cNvSpPr/>
          <p:nvPr isPhoto="0" userDrawn="0"/>
        </p:nvSpPr>
        <p:spPr bwMode="auto">
          <a:xfrm flipH="0" flipV="0">
            <a:off x="6212985" y="2700104"/>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pic>
        <p:nvPicPr>
          <p:cNvPr id="17" name="" hidden="0"/>
          <p:cNvPicPr>
            <a:picLocks noChangeAspect="1"/>
          </p:cNvPicPr>
          <p:nvPr isPhoto="0" userDrawn="0"/>
        </p:nvPicPr>
        <p:blipFill>
          <a:blip r:embed="rId4"/>
          <a:stretch/>
        </p:blipFill>
        <p:spPr bwMode="auto">
          <a:xfrm flipH="0" flipV="0">
            <a:off x="386771" y="3285837"/>
            <a:ext cx="1287316" cy="1287316"/>
          </a:xfrm>
          <a:prstGeom prst="rect">
            <a:avLst/>
          </a:prstGeom>
        </p:spPr>
      </p:pic>
      <p:sp>
        <p:nvSpPr>
          <p:cNvPr id="18" name="" hidden="0"/>
          <p:cNvSpPr/>
          <p:nvPr isPhoto="0" userDrawn="0"/>
        </p:nvSpPr>
        <p:spPr bwMode="auto">
          <a:xfrm flipH="0" flipV="0">
            <a:off x="3628178" y="4242952"/>
            <a:ext cx="702346" cy="702346"/>
          </a:xfrm>
          <a:prstGeom prst="ellipse">
            <a:avLst/>
          </a:prstGeom>
          <a:noFill/>
          <a:ln w="12700" cap="flat" cmpd="sng" algn="ctr">
            <a:solidFill>
              <a:srgbClr val="FF0000"/>
            </a:solid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19" name="" hidden="0"/>
          <p:cNvSpPr/>
          <p:nvPr isPhoto="0" userDrawn="0"/>
        </p:nvSpPr>
        <p:spPr bwMode="auto">
          <a:xfrm flipH="0" flipV="0">
            <a:off x="6086397" y="4200617"/>
            <a:ext cx="702346" cy="702346"/>
          </a:xfrm>
          <a:prstGeom prst="ellipse">
            <a:avLst/>
          </a:prstGeom>
          <a:noFill/>
          <a:ln w="12700" cap="flat" cmpd="sng" algn="ctr">
            <a:solidFill>
              <a:srgbClr val="FF0000"/>
            </a:solid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20" name="TextBox 4" hidden="0"/>
          <p:cNvSpPr>
            <a:spLocks noAdjustHandles="0" noChangeArrowheads="0"/>
          </p:cNvSpPr>
          <p:nvPr isPhoto="0" userDrawn="0"/>
        </p:nvSpPr>
        <p:spPr bwMode="auto">
          <a:xfrm rot="5399875" flipH="0" flipV="0">
            <a:off x="9740377" y="4139373"/>
            <a:ext cx="4231594" cy="355506"/>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21" name="Title 1" hidden="0"/>
          <p:cNvSpPr>
            <a:spLocks noGrp="1"/>
          </p:cNvSpPr>
          <p:nvPr isPhoto="0" userDrawn="0"/>
        </p:nvSpPr>
        <p:spPr bwMode="auto">
          <a:xfrm flipH="0" flipV="0">
            <a:off x="259335" y="182423"/>
            <a:ext cx="8073614" cy="1325559"/>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defRPr/>
            </a:pPr>
            <a:r>
              <a:rPr lang="en-US" sz="4400" b="0" i="0" u="none" strike="noStrike" cap="none" spc="0">
                <a:solidFill>
                  <a:schemeClr val="tx1"/>
                </a:solidFill>
                <a:latin typeface="Helvetica 65 Medium"/>
                <a:ea typeface="Helvetica 65 Medium"/>
                <a:cs typeface="Helvetica 65 Medium"/>
              </a:rPr>
              <a:t>What is a decision tree?</a:t>
            </a:r>
            <a:endParaRPr/>
          </a:p>
        </p:txBody>
      </p:sp>
      <p:sp>
        <p:nvSpPr>
          <p:cNvPr id="22" name="" hidden="0"/>
          <p:cNvSpPr/>
          <p:nvPr isPhoto="0" userDrawn="0"/>
        </p:nvSpPr>
        <p:spPr bwMode="auto">
          <a:xfrm flipH="0" flipV="0">
            <a:off x="7139921" y="1166400"/>
            <a:ext cx="1954108"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b="0">
                <a:solidFill>
                  <a:schemeClr val="tx1"/>
                </a:solidFill>
              </a:rPr>
              <a:t>Ripe banana</a:t>
            </a:r>
            <a:endParaRPr b="0">
              <a:solidFill>
                <a:schemeClr val="tx1"/>
              </a:solidFill>
            </a:endParaRPr>
          </a:p>
        </p:txBody>
      </p:sp>
      <p:sp>
        <p:nvSpPr>
          <p:cNvPr id="23" name="" hidden="0"/>
          <p:cNvSpPr/>
          <p:nvPr isPhoto="0" userDrawn="0"/>
        </p:nvSpPr>
        <p:spPr bwMode="auto">
          <a:xfrm flipH="0" flipV="0">
            <a:off x="7139921" y="3234960"/>
            <a:ext cx="1954468"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Not ripe banana</a:t>
            </a:r>
            <a:endParaRPr/>
          </a:p>
        </p:txBody>
      </p:sp>
      <p:sp>
        <p:nvSpPr>
          <p:cNvPr id="24" name="" hidden="0"/>
          <p:cNvSpPr/>
          <p:nvPr isPhoto="0" userDrawn="0"/>
        </p:nvSpPr>
        <p:spPr bwMode="auto">
          <a:xfrm flipH="0" flipV="0">
            <a:off x="7139921" y="4100868"/>
            <a:ext cx="1954433"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b="1">
                <a:solidFill>
                  <a:srgbClr val="FF0000"/>
                </a:solidFill>
              </a:rPr>
              <a:t>Granny Smith</a:t>
            </a:r>
            <a:endParaRPr b="1">
              <a:solidFill>
                <a:srgbClr val="FF0000"/>
              </a:solidFill>
            </a:endParaRPr>
          </a:p>
        </p:txBody>
      </p:sp>
      <p:sp>
        <p:nvSpPr>
          <p:cNvPr id="25" name="" hidden="0"/>
          <p:cNvSpPr/>
          <p:nvPr isPhoto="0" userDrawn="0"/>
        </p:nvSpPr>
        <p:spPr bwMode="auto">
          <a:xfrm flipH="0" flipV="0">
            <a:off x="7139921" y="6169428"/>
            <a:ext cx="1954719"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Pink lady</a:t>
            </a:r>
            <a:endParaRPr/>
          </a:p>
        </p:txBody>
      </p:sp>
      <p:sp>
        <p:nvSpPr>
          <p:cNvPr id="26" name="" hidden="0"/>
          <p:cNvSpPr/>
          <p:nvPr isPhoto="0" userDrawn="0"/>
        </p:nvSpPr>
        <p:spPr bwMode="auto">
          <a:xfrm flipH="0" flipV="0">
            <a:off x="6191691" y="4341638"/>
            <a:ext cx="540389" cy="6401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yes</a:t>
            </a:r>
            <a:endParaRPr/>
          </a:p>
        </p:txBody>
      </p:sp>
      <p:sp>
        <p:nvSpPr>
          <p:cNvPr id="27" name="" hidden="0"/>
          <p:cNvSpPr/>
          <p:nvPr isPhoto="0" userDrawn="0"/>
        </p:nvSpPr>
        <p:spPr bwMode="auto">
          <a:xfrm flipH="0" flipV="0">
            <a:off x="6212984" y="5730786"/>
            <a:ext cx="551709" cy="378677"/>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no</a:t>
            </a:r>
            <a:endParaRPr/>
          </a:p>
        </p:txBody>
      </p:sp>
      <p:cxnSp>
        <p:nvCxnSpPr>
          <p:cNvPr id="28" name="" hidden="0"/>
          <p:cNvCxnSpPr>
            <a:cxnSpLocks/>
          </p:cNvCxnSpPr>
          <p:nvPr isPhoto="0" userDrawn="0"/>
        </p:nvCxnSpPr>
        <p:spPr bwMode="auto">
          <a:xfrm rot="16199900" flipH="0" flipV="0">
            <a:off x="3607382" y="2673140"/>
            <a:ext cx="743940" cy="1144921"/>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9" name="" hidden="0"/>
          <p:cNvCxnSpPr>
            <a:cxnSpLocks/>
          </p:cNvCxnSpPr>
          <p:nvPr isPhoto="0" userDrawn="0"/>
        </p:nvCxnSpPr>
        <p:spPr bwMode="auto">
          <a:xfrm rot="16199900" flipH="1" flipV="0">
            <a:off x="3657199" y="4195002"/>
            <a:ext cx="576956" cy="1173783"/>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30" name="" hidden="0"/>
          <p:cNvSpPr/>
          <p:nvPr isPhoto="0" userDrawn="0"/>
        </p:nvSpPr>
        <p:spPr bwMode="auto">
          <a:xfrm flipH="0" flipV="0">
            <a:off x="3702834" y="2879805"/>
            <a:ext cx="552747" cy="6401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yes</a:t>
            </a:r>
            <a:endParaRPr/>
          </a:p>
        </p:txBody>
      </p:sp>
      <p:sp>
        <p:nvSpPr>
          <p:cNvPr id="31" name="" hidden="0"/>
          <p:cNvSpPr/>
          <p:nvPr isPhoto="0" userDrawn="0"/>
        </p:nvSpPr>
        <p:spPr bwMode="auto">
          <a:xfrm flipH="0" flipV="0">
            <a:off x="3711469" y="4383814"/>
            <a:ext cx="551709" cy="378677"/>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no</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3" hidden="0"/>
          <p:cNvSpPr/>
          <p:nvPr isPhoto="0" userDrawn="0"/>
        </p:nvSpPr>
        <p:spPr bwMode="auto">
          <a:xfrm>
            <a:off x="10019265" y="1007649"/>
            <a:ext cx="2172731" cy="587765"/>
          </a:xfrm>
          <a:prstGeom prst="rect">
            <a:avLst/>
          </a:prstGeom>
          <a:solidFill>
            <a:srgbClr val="121B74"/>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pic>
        <p:nvPicPr>
          <p:cNvPr id="6" name="" hidden="0"/>
          <p:cNvPicPr>
            <a:picLocks noChangeAspect="1"/>
          </p:cNvPicPr>
          <p:nvPr isPhoto="0" userDrawn="0"/>
        </p:nvPicPr>
        <p:blipFill>
          <a:blip r:embed="rId4"/>
          <a:stretch/>
        </p:blipFill>
        <p:spPr bwMode="auto">
          <a:xfrm flipH="0" flipV="0">
            <a:off x="8808234" y="1836669"/>
            <a:ext cx="2757195" cy="4612412"/>
          </a:xfrm>
          <a:prstGeom prst="rect">
            <a:avLst/>
          </a:prstGeom>
        </p:spPr>
      </p:pic>
      <p:sp>
        <p:nvSpPr>
          <p:cNvPr id="7" name="TextBox 4" hidden="0"/>
          <p:cNvSpPr>
            <a:spLocks noAdjustHandles="0" noChangeArrowheads="0"/>
          </p:cNvSpPr>
          <p:nvPr isPhoto="0" userDrawn="0"/>
        </p:nvSpPr>
        <p:spPr bwMode="auto">
          <a:xfrm rot="5399875" flipH="0" flipV="0">
            <a:off x="9740377" y="4139373"/>
            <a:ext cx="4231594" cy="355506"/>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8" name="Title 1" hidden="0"/>
          <p:cNvSpPr>
            <a:spLocks noGrp="1"/>
          </p:cNvSpPr>
          <p:nvPr isPhoto="0" userDrawn="0"/>
        </p:nvSpPr>
        <p:spPr bwMode="auto">
          <a:xfrm flipH="0" flipV="0">
            <a:off x="259335" y="182423"/>
            <a:ext cx="8073614" cy="1325559"/>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defRPr/>
            </a:pPr>
            <a:r>
              <a:rPr lang="en-US" sz="4400" b="0" i="0" u="none" strike="noStrike" cap="none" spc="0">
                <a:solidFill>
                  <a:schemeClr val="tx1"/>
                </a:solidFill>
                <a:latin typeface="Helvetica 65 Medium"/>
                <a:ea typeface="Helvetica 65 Medium"/>
                <a:cs typeface="Helvetica 65 Medium"/>
              </a:rPr>
              <a:t>What is a decision tree?</a:t>
            </a:r>
            <a:endParaRPr/>
          </a:p>
        </p:txBody>
      </p:sp>
      <p:sp>
        <p:nvSpPr>
          <p:cNvPr id="9" name="" hidden="0"/>
          <p:cNvSpPr/>
          <p:nvPr isPhoto="0" userDrawn="0"/>
        </p:nvSpPr>
        <p:spPr bwMode="auto">
          <a:xfrm flipH="0" flipV="0">
            <a:off x="2069542" y="3296964"/>
            <a:ext cx="1452800" cy="1452800"/>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sz="1800" b="1">
                <a:solidFill>
                  <a:srgbClr val="FF0000"/>
                </a:solidFill>
              </a:rPr>
              <a:t>Curved?</a:t>
            </a:r>
            <a:endParaRPr sz="1800" b="1">
              <a:solidFill>
                <a:srgbClr val="FF0000"/>
              </a:solidFill>
            </a:endParaRPr>
          </a:p>
        </p:txBody>
      </p:sp>
      <p:cxnSp>
        <p:nvCxnSpPr>
          <p:cNvPr id="10" name="" hidden="0"/>
          <p:cNvCxnSpPr>
            <a:cxnSpLocks/>
          </p:cNvCxnSpPr>
          <p:nvPr isPhoto="0" userDrawn="0"/>
        </p:nvCxnSpPr>
        <p:spPr bwMode="auto">
          <a:xfrm rot="16199900" flipH="0" flipV="0">
            <a:off x="3607382" y="2673140"/>
            <a:ext cx="743940" cy="1144921"/>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1" name="" hidden="0"/>
          <p:cNvCxnSpPr>
            <a:cxnSpLocks/>
          </p:cNvCxnSpPr>
          <p:nvPr isPhoto="0" userDrawn="0"/>
        </p:nvCxnSpPr>
        <p:spPr bwMode="auto">
          <a:xfrm rot="16199900" flipH="1" flipV="0">
            <a:off x="3657199" y="4195002"/>
            <a:ext cx="576956" cy="1173783"/>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2" name="" hidden="0"/>
          <p:cNvSpPr/>
          <p:nvPr isPhoto="0" userDrawn="0"/>
        </p:nvSpPr>
        <p:spPr bwMode="auto">
          <a:xfrm flipH="0" flipV="0">
            <a:off x="3702834" y="2879805"/>
            <a:ext cx="552747" cy="6401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yes</a:t>
            </a:r>
            <a:endParaRPr/>
          </a:p>
        </p:txBody>
      </p:sp>
      <p:sp>
        <p:nvSpPr>
          <p:cNvPr id="13" name="" hidden="0"/>
          <p:cNvSpPr/>
          <p:nvPr isPhoto="0" userDrawn="0"/>
        </p:nvSpPr>
        <p:spPr bwMode="auto">
          <a:xfrm flipH="0" flipV="0">
            <a:off x="3711469" y="4383814"/>
            <a:ext cx="551709" cy="378677"/>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no</a:t>
            </a:r>
            <a:endParaRPr/>
          </a:p>
        </p:txBody>
      </p:sp>
      <p:sp>
        <p:nvSpPr>
          <p:cNvPr id="14" name="" hidden="0"/>
          <p:cNvSpPr/>
          <p:nvPr isPhoto="0" userDrawn="0"/>
        </p:nvSpPr>
        <p:spPr bwMode="auto">
          <a:xfrm flipH="0" flipV="0">
            <a:off x="4513330" y="1871325"/>
            <a:ext cx="1452800" cy="1452800"/>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b="1">
                <a:solidFill>
                  <a:srgbClr val="FF0000"/>
                </a:solidFill>
              </a:rPr>
              <a:t>Yellow?</a:t>
            </a:r>
            <a:endParaRPr b="1">
              <a:solidFill>
                <a:srgbClr val="FF0000"/>
              </a:solidFill>
            </a:endParaRPr>
          </a:p>
        </p:txBody>
      </p:sp>
      <p:cxnSp>
        <p:nvCxnSpPr>
          <p:cNvPr id="15" name="" hidden="0"/>
          <p:cNvCxnSpPr>
            <a:cxnSpLocks/>
          </p:cNvCxnSpPr>
          <p:nvPr isPhoto="0" userDrawn="0"/>
        </p:nvCxnSpPr>
        <p:spPr bwMode="auto">
          <a:xfrm rot="16199900" flipH="0" flipV="0">
            <a:off x="6003063" y="1181853"/>
            <a:ext cx="743940" cy="1144921"/>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6" name="" hidden="0"/>
          <p:cNvCxnSpPr>
            <a:cxnSpLocks/>
          </p:cNvCxnSpPr>
          <p:nvPr isPhoto="0" userDrawn="0"/>
        </p:nvCxnSpPr>
        <p:spPr bwMode="auto">
          <a:xfrm rot="16199900" flipH="1" flipV="0">
            <a:off x="6213231" y="2575218"/>
            <a:ext cx="576956" cy="1173783"/>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7" name="" hidden="0"/>
          <p:cNvSpPr/>
          <p:nvPr isPhoto="0" userDrawn="0"/>
        </p:nvSpPr>
        <p:spPr bwMode="auto">
          <a:xfrm flipH="0" flipV="0">
            <a:off x="6246643" y="1301531"/>
            <a:ext cx="548938" cy="6401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yes</a:t>
            </a:r>
            <a:endParaRPr/>
          </a:p>
        </p:txBody>
      </p:sp>
      <p:sp>
        <p:nvSpPr>
          <p:cNvPr id="18" name="" hidden="0"/>
          <p:cNvSpPr/>
          <p:nvPr isPhoto="0" userDrawn="0"/>
        </p:nvSpPr>
        <p:spPr bwMode="auto">
          <a:xfrm flipH="0" flipV="0">
            <a:off x="6212984" y="2700103"/>
            <a:ext cx="551709" cy="378678"/>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nee</a:t>
            </a:r>
            <a:endParaRPr/>
          </a:p>
        </p:txBody>
      </p:sp>
      <p:sp>
        <p:nvSpPr>
          <p:cNvPr id="19" name="" hidden="0"/>
          <p:cNvSpPr/>
          <p:nvPr isPhoto="0" userDrawn="0"/>
        </p:nvSpPr>
        <p:spPr bwMode="auto">
          <a:xfrm flipH="0" flipV="0">
            <a:off x="7139921" y="1166400"/>
            <a:ext cx="1953929"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Ripe banana</a:t>
            </a:r>
            <a:endParaRPr/>
          </a:p>
        </p:txBody>
      </p:sp>
      <p:sp>
        <p:nvSpPr>
          <p:cNvPr id="20" name="" hidden="0"/>
          <p:cNvSpPr/>
          <p:nvPr isPhoto="0" userDrawn="0"/>
        </p:nvSpPr>
        <p:spPr bwMode="auto">
          <a:xfrm flipH="0" flipV="0">
            <a:off x="7139921" y="3234960"/>
            <a:ext cx="1954360"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Not ripe banana</a:t>
            </a:r>
            <a:endParaRPr/>
          </a:p>
        </p:txBody>
      </p:sp>
      <p:sp>
        <p:nvSpPr>
          <p:cNvPr id="21" name="" hidden="0"/>
          <p:cNvSpPr/>
          <p:nvPr isPhoto="0" userDrawn="0"/>
        </p:nvSpPr>
        <p:spPr bwMode="auto">
          <a:xfrm flipH="0" flipV="0">
            <a:off x="4513330" y="4593036"/>
            <a:ext cx="1452800" cy="1452800"/>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b="1">
                <a:solidFill>
                  <a:srgbClr val="FF0000"/>
                </a:solidFill>
              </a:rPr>
              <a:t>Green?</a:t>
            </a:r>
            <a:endParaRPr b="1">
              <a:solidFill>
                <a:srgbClr val="FF0000"/>
              </a:solidFill>
            </a:endParaRPr>
          </a:p>
        </p:txBody>
      </p:sp>
      <p:cxnSp>
        <p:nvCxnSpPr>
          <p:cNvPr id="22" name="" hidden="0"/>
          <p:cNvCxnSpPr>
            <a:cxnSpLocks/>
          </p:cNvCxnSpPr>
          <p:nvPr isPhoto="0" userDrawn="0"/>
        </p:nvCxnSpPr>
        <p:spPr bwMode="auto">
          <a:xfrm rot="16199900" flipH="0" flipV="0">
            <a:off x="6115311" y="4116636"/>
            <a:ext cx="743940" cy="1144921"/>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3" name="" hidden="0"/>
          <p:cNvCxnSpPr>
            <a:cxnSpLocks/>
          </p:cNvCxnSpPr>
          <p:nvPr isPhoto="0" userDrawn="0"/>
        </p:nvCxnSpPr>
        <p:spPr bwMode="auto">
          <a:xfrm rot="16199900" flipH="1" flipV="0">
            <a:off x="6100987" y="5480583"/>
            <a:ext cx="576956" cy="1173783"/>
          </a:xfrm>
          <a:prstGeom prst="line">
            <a:avLst/>
          </a:prstGeom>
          <a:ln w="28575" cap="flat" cmpd="sng" algn="ctr">
            <a:solidFill>
              <a:schemeClr val="accent2">
                <a:lumMod val="74901"/>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24" name="" hidden="0"/>
          <p:cNvSpPr/>
          <p:nvPr isPhoto="0" userDrawn="0"/>
        </p:nvSpPr>
        <p:spPr bwMode="auto">
          <a:xfrm flipH="0" flipV="0">
            <a:off x="6191692" y="4341639"/>
            <a:ext cx="540390" cy="64011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yes</a:t>
            </a:r>
            <a:endParaRPr/>
          </a:p>
        </p:txBody>
      </p:sp>
      <p:sp>
        <p:nvSpPr>
          <p:cNvPr id="25" name="" hidden="0"/>
          <p:cNvSpPr/>
          <p:nvPr isPhoto="0" userDrawn="0"/>
        </p:nvSpPr>
        <p:spPr bwMode="auto">
          <a:xfrm flipH="0" flipV="0">
            <a:off x="6212984" y="5730786"/>
            <a:ext cx="551709" cy="378677"/>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defRPr/>
            </a:pPr>
            <a:r>
              <a:rPr>
                <a:solidFill>
                  <a:schemeClr val="accent2">
                    <a:lumMod val="75000"/>
                  </a:schemeClr>
                </a:solidFill>
              </a:rPr>
              <a:t>no</a:t>
            </a:r>
            <a:endParaRPr/>
          </a:p>
        </p:txBody>
      </p:sp>
      <p:sp>
        <p:nvSpPr>
          <p:cNvPr id="26" name="" hidden="0"/>
          <p:cNvSpPr/>
          <p:nvPr isPhoto="0" userDrawn="0"/>
        </p:nvSpPr>
        <p:spPr bwMode="auto">
          <a:xfrm flipH="0" flipV="0">
            <a:off x="7139921" y="4100868"/>
            <a:ext cx="1954361"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Granny Smith</a:t>
            </a:r>
            <a:endParaRPr/>
          </a:p>
        </p:txBody>
      </p:sp>
      <p:sp>
        <p:nvSpPr>
          <p:cNvPr id="27" name="" hidden="0"/>
          <p:cNvSpPr/>
          <p:nvPr isPhoto="0" userDrawn="0"/>
        </p:nvSpPr>
        <p:spPr bwMode="auto">
          <a:xfrm flipH="0" flipV="0">
            <a:off x="7139921" y="6169428"/>
            <a:ext cx="1954719" cy="36579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t>Pink lady</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4" hidden="0"/>
          <p:cNvSpPr/>
          <p:nvPr isPhoto="0" userDrawn="0"/>
        </p:nvSpPr>
        <p:spPr bwMode="auto">
          <a:xfrm flipH="0" flipV="0">
            <a:off x="5205519" y="0"/>
            <a:ext cx="7000899" cy="6858000"/>
          </a:xfrm>
          <a:prstGeom prst="rect">
            <a:avLst/>
          </a:prstGeom>
          <a:solidFill>
            <a:srgbClr val="FCE7CD"/>
          </a:solidFill>
        </p:spPr>
        <p:txBody>
          <a:bodyPr/>
          <a:lstStyle/>
          <a:p>
            <a:pPr>
              <a:defRPr/>
            </a:pPr>
            <a:endParaRPr lang="nl-NL"/>
          </a:p>
        </p:txBody>
      </p:sp>
      <p:sp>
        <p:nvSpPr>
          <p:cNvPr id="5" name="AutoShape 2" hidden="0"/>
          <p:cNvSpPr/>
          <p:nvPr isPhoto="0" userDrawn="0"/>
        </p:nvSpPr>
        <p:spPr bwMode="auto">
          <a:xfrm>
            <a:off x="0" y="1007649"/>
            <a:ext cx="2172731" cy="587764"/>
          </a:xfrm>
          <a:prstGeom prst="rect">
            <a:avLst/>
          </a:prstGeom>
          <a:solidFill>
            <a:srgbClr val="9C331E"/>
          </a:solidFill>
        </p:spPr>
        <p:txBody>
          <a:bodyPr/>
          <a:lstStyle/>
          <a:p>
            <a:pPr>
              <a:defRPr/>
            </a:pPr>
            <a:endParaRPr lang="nl-NL"/>
          </a:p>
        </p:txBody>
      </p:sp>
      <p:pic>
        <p:nvPicPr>
          <p:cNvPr id="6" name="" hidden="0"/>
          <p:cNvPicPr>
            <a:picLocks noChangeAspect="1"/>
          </p:cNvPicPr>
          <p:nvPr isPhoto="0" userDrawn="0"/>
        </p:nvPicPr>
        <p:blipFill>
          <a:blip r:embed="rId2"/>
          <a:stretch/>
        </p:blipFill>
        <p:spPr bwMode="auto">
          <a:xfrm flipH="0" flipV="0">
            <a:off x="117495" y="1166400"/>
            <a:ext cx="1335663" cy="277578"/>
          </a:xfrm>
          <a:prstGeom prst="rect">
            <a:avLst/>
          </a:prstGeom>
        </p:spPr>
      </p:pic>
      <p:sp>
        <p:nvSpPr>
          <p:cNvPr id="7" name="TextBox 4" hidden="0"/>
          <p:cNvSpPr>
            <a:spLocks noAdjustHandles="0" noChangeArrowheads="0"/>
          </p:cNvSpPr>
          <p:nvPr isPhoto="0" userDrawn="0"/>
        </p:nvSpPr>
        <p:spPr bwMode="auto">
          <a:xfrm flipH="0" flipV="0">
            <a:off x="6245151" y="1311273"/>
            <a:ext cx="5955576" cy="4389114"/>
          </a:xfrm>
          <a:prstGeom prst="rect">
            <a:avLst/>
          </a:prstGeom>
        </p:spPr>
        <p:txBody>
          <a:bodyPr lIns="0" tIns="0" rIns="0" bIns="0" rtlCol="0" anchor="t">
            <a:noAutofit/>
          </a:bodyPr>
          <a:lstStyle/>
          <a:p>
            <a:pPr>
              <a:lnSpc>
                <a:spcPct val="100000"/>
              </a:lnSpc>
              <a:defRPr/>
            </a:pPr>
            <a:r>
              <a:rPr lang="en-US" sz="7200">
                <a:solidFill>
                  <a:srgbClr val="191919"/>
                </a:solidFill>
                <a:latin typeface="Helvetica 65 Medium"/>
                <a:ea typeface="Helvetica 65 Medium"/>
                <a:cs typeface="Helvetica 65 Medium"/>
              </a:rPr>
              <a:t>Lets do it</a:t>
            </a:r>
            <a:endParaRPr lang="en-US" sz="7200">
              <a:solidFill>
                <a:srgbClr val="191919"/>
              </a:solidFill>
              <a:latin typeface="Helvetica 65 Medium"/>
              <a:ea typeface="Helvetica 65 Medium"/>
              <a:cs typeface="Helvetica 65 Medium"/>
            </a:endParaRPr>
          </a:p>
          <a:p>
            <a:pPr>
              <a:lnSpc>
                <a:spcPct val="100000"/>
              </a:lnSpc>
              <a:defRPr/>
            </a:pPr>
            <a:r>
              <a:rPr lang="en-US" sz="7200">
                <a:solidFill>
                  <a:srgbClr val="191919"/>
                </a:solidFill>
                <a:latin typeface="Helvetica 65 Medium"/>
                <a:ea typeface="Helvetica 65 Medium"/>
                <a:cs typeface="Helvetica 65 Medium"/>
              </a:rPr>
              <a:t>ourselves!</a:t>
            </a:r>
            <a:endParaRPr lang="en-US" sz="7200">
              <a:solidFill>
                <a:srgbClr val="191919"/>
              </a:solidFill>
              <a:latin typeface="Helvetica 65 Medium"/>
              <a:ea typeface="Helvetica 65 Medium"/>
              <a:cs typeface="Helvetica 65 Medium"/>
            </a:endParaRPr>
          </a:p>
          <a:p>
            <a:pPr>
              <a:lnSpc>
                <a:spcPct val="100000"/>
              </a:lnSpc>
              <a:defRPr/>
            </a:pPr>
            <a:endParaRPr lang="en-US" sz="7200">
              <a:latin typeface="Helvetica 65 Medium"/>
              <a:ea typeface="Helvetica 65 Medium"/>
              <a:cs typeface="Helvetica 65 Medium"/>
            </a:endParaRPr>
          </a:p>
          <a:p>
            <a:pPr>
              <a:lnSpc>
                <a:spcPct val="100000"/>
              </a:lnSpc>
              <a:defRPr/>
            </a:pPr>
            <a:r>
              <a:rPr lang="en-US" sz="4800">
                <a:solidFill>
                  <a:schemeClr val="tx1">
                    <a:lumMod val="75000"/>
                    <a:lumOff val="25000"/>
                  </a:schemeClr>
                </a:solidFill>
                <a:latin typeface="Helvetica 65 Medium"/>
                <a:ea typeface="Helvetica 65 Medium"/>
                <a:cs typeface="Helvetica 65 Medium"/>
              </a:rPr>
              <a:t>Pirate detector</a:t>
            </a:r>
            <a:endParaRPr sz="4800">
              <a:solidFill>
                <a:schemeClr val="tx1">
                  <a:lumMod val="75000"/>
                  <a:lumOff val="25000"/>
                </a:schemeClr>
              </a:solidFill>
              <a:latin typeface="Helvetica 65 Medium"/>
              <a:ea typeface="Helvetica 65 Medium"/>
              <a:cs typeface="Helvetica 65 Medium"/>
            </a:endParaRPr>
          </a:p>
        </p:txBody>
      </p:sp>
      <p:pic>
        <p:nvPicPr>
          <p:cNvPr id="8" name="" hidden="0"/>
          <p:cNvPicPr>
            <a:picLocks noChangeAspect="1"/>
          </p:cNvPicPr>
          <p:nvPr isPhoto="0" userDrawn="0"/>
        </p:nvPicPr>
        <p:blipFill>
          <a:blip r:embed="rId3"/>
          <a:stretch/>
        </p:blipFill>
        <p:spPr bwMode="auto">
          <a:xfrm flipH="0" flipV="0">
            <a:off x="1118898" y="2569402"/>
            <a:ext cx="3300053" cy="3300051"/>
          </a:xfrm>
          <a:prstGeom prst="rect">
            <a:avLst/>
          </a:prstGeom>
          <a:ln w="25398">
            <a:noFill/>
            <a:prstDash val="soli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4" hidden="0"/>
          <p:cNvSpPr/>
          <p:nvPr isPhoto="0" userDrawn="0"/>
        </p:nvSpPr>
        <p:spPr bwMode="auto">
          <a:xfrm flipH="0" flipV="0">
            <a:off x="5205519" y="0"/>
            <a:ext cx="7000899" cy="6858000"/>
          </a:xfrm>
          <a:prstGeom prst="rect">
            <a:avLst/>
          </a:prstGeom>
          <a:solidFill>
            <a:srgbClr val="FCE7CD"/>
          </a:solidFill>
        </p:spPr>
        <p:txBody>
          <a:bodyPr/>
          <a:lstStyle/>
          <a:p>
            <a:pPr>
              <a:defRPr/>
            </a:pPr>
            <a:endParaRPr lang="nl-NL"/>
          </a:p>
        </p:txBody>
      </p:sp>
      <p:sp>
        <p:nvSpPr>
          <p:cNvPr id="5" name="AutoShape 2" hidden="0"/>
          <p:cNvSpPr/>
          <p:nvPr isPhoto="0" userDrawn="0"/>
        </p:nvSpPr>
        <p:spPr bwMode="auto">
          <a:xfrm>
            <a:off x="0" y="1007649"/>
            <a:ext cx="2172731" cy="587764"/>
          </a:xfrm>
          <a:prstGeom prst="rect">
            <a:avLst/>
          </a:prstGeom>
          <a:solidFill>
            <a:srgbClr val="9C331E"/>
          </a:solidFill>
        </p:spPr>
        <p:txBody>
          <a:bodyPr/>
          <a:lstStyle/>
          <a:p>
            <a:pPr>
              <a:defRPr/>
            </a:pPr>
            <a:endParaRPr lang="nl-NL"/>
          </a:p>
        </p:txBody>
      </p:sp>
      <p:pic>
        <p:nvPicPr>
          <p:cNvPr id="6" name="" hidden="0"/>
          <p:cNvPicPr>
            <a:picLocks noChangeAspect="1"/>
          </p:cNvPicPr>
          <p:nvPr isPhoto="0" userDrawn="0"/>
        </p:nvPicPr>
        <p:blipFill>
          <a:blip r:embed="rId2"/>
          <a:stretch/>
        </p:blipFill>
        <p:spPr bwMode="auto">
          <a:xfrm flipH="0" flipV="0">
            <a:off x="117495" y="1166400"/>
            <a:ext cx="1335663" cy="277578"/>
          </a:xfrm>
          <a:prstGeom prst="rect">
            <a:avLst/>
          </a:prstGeom>
        </p:spPr>
      </p:pic>
      <p:sp>
        <p:nvSpPr>
          <p:cNvPr id="7" name="TextBox 4" hidden="0"/>
          <p:cNvSpPr>
            <a:spLocks noAdjustHandles="0" noChangeArrowheads="0"/>
          </p:cNvSpPr>
          <p:nvPr isPhoto="0" userDrawn="0"/>
        </p:nvSpPr>
        <p:spPr bwMode="auto">
          <a:xfrm flipH="0" flipV="0">
            <a:off x="6139317" y="1311273"/>
            <a:ext cx="5955576" cy="4389114"/>
          </a:xfrm>
          <a:prstGeom prst="rect">
            <a:avLst/>
          </a:prstGeom>
        </p:spPr>
        <p:txBody>
          <a:bodyPr lIns="0" tIns="0" rIns="0" bIns="0" rtlCol="0" anchor="t">
            <a:noAutofit/>
          </a:bodyPr>
          <a:lstStyle/>
          <a:p>
            <a:pPr>
              <a:lnSpc>
                <a:spcPct val="100000"/>
              </a:lnSpc>
              <a:defRPr/>
            </a:pPr>
            <a:r>
              <a:rPr lang="en-US" sz="4800">
                <a:solidFill>
                  <a:schemeClr val="tx1">
                    <a:lumMod val="50000"/>
                    <a:lumOff val="50000"/>
                  </a:schemeClr>
                </a:solidFill>
                <a:latin typeface="Helvetica 65 Medium"/>
                <a:ea typeface="Helvetica 65 Medium"/>
                <a:cs typeface="Helvetica 65 Medium"/>
              </a:rPr>
              <a:t>Bert </a:t>
            </a:r>
            <a:r>
              <a:rPr lang="en-US" sz="4800" b="0" i="0" u="none" strike="noStrike" cap="none" spc="0">
                <a:solidFill>
                  <a:schemeClr val="tx1">
                    <a:lumMod val="50000"/>
                    <a:lumOff val="50000"/>
                  </a:schemeClr>
                </a:solidFill>
                <a:latin typeface="Helvetica 65 Medium"/>
                <a:ea typeface="Helvetica 65 Medium"/>
                <a:cs typeface="Helvetica 65 Medium"/>
              </a:rPr>
              <a:t>loves dressing up, but his mom never knows when he's a pirate!</a:t>
            </a:r>
            <a:endParaRPr lang="en-US" sz="4800" b="0" i="0" u="none" strike="noStrike" cap="none" spc="0">
              <a:solidFill>
                <a:schemeClr val="tx1">
                  <a:lumMod val="50000"/>
                  <a:lumOff val="50000"/>
                </a:schemeClr>
              </a:solidFill>
              <a:latin typeface="Helvetica 65 Medium"/>
              <a:ea typeface="Helvetica 65 Medium"/>
              <a:cs typeface="Helvetica 65 Medium"/>
            </a:endParaRPr>
          </a:p>
          <a:p>
            <a:pPr>
              <a:lnSpc>
                <a:spcPct val="100000"/>
              </a:lnSpc>
              <a:defRPr/>
            </a:pPr>
            <a:r>
              <a:rPr lang="en-US" sz="4800" b="0" i="0" u="none" strike="noStrike" cap="none" spc="0">
                <a:solidFill>
                  <a:schemeClr val="tx1">
                    <a:lumMod val="75000"/>
                    <a:lumOff val="25000"/>
                  </a:schemeClr>
                </a:solidFill>
                <a:latin typeface="Helvetica 65 Medium"/>
                <a:ea typeface="Helvetica 65 Medium"/>
                <a:cs typeface="Helvetica 65 Medium"/>
              </a:rPr>
              <a:t>Machine learning to the rescue!</a:t>
            </a:r>
            <a:endParaRPr sz="4800">
              <a:solidFill>
                <a:schemeClr val="tx1">
                  <a:lumMod val="75000"/>
                  <a:lumOff val="25000"/>
                </a:schemeClr>
              </a:solidFill>
              <a:latin typeface="Helvetica 65 Medium"/>
              <a:ea typeface="Helvetica 65 Medium"/>
              <a:cs typeface="Helvetica 65 Medium"/>
            </a:endParaRPr>
          </a:p>
        </p:txBody>
      </p:sp>
      <p:pic>
        <p:nvPicPr>
          <p:cNvPr id="8" name="" hidden="0"/>
          <p:cNvPicPr>
            <a:picLocks noChangeAspect="1"/>
          </p:cNvPicPr>
          <p:nvPr isPhoto="0" userDrawn="0"/>
        </p:nvPicPr>
        <p:blipFill>
          <a:blip r:embed="rId3"/>
          <a:stretch/>
        </p:blipFill>
        <p:spPr bwMode="auto">
          <a:xfrm flipH="0" flipV="0">
            <a:off x="1118898" y="2569402"/>
            <a:ext cx="3300053" cy="3300051"/>
          </a:xfrm>
          <a:prstGeom prst="rect">
            <a:avLst/>
          </a:prstGeom>
          <a:ln w="25398">
            <a:noFill/>
            <a:prstDash val="soli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pic>
        <p:nvPicPr>
          <p:cNvPr id="6" name="" hidden="0"/>
          <p:cNvPicPr>
            <a:picLocks noChangeAspect="1"/>
          </p:cNvPicPr>
          <p:nvPr isPhoto="0" userDrawn="0"/>
        </p:nvPicPr>
        <p:blipFill>
          <a:blip r:embed="rId4"/>
          <a:srcRect l="15185" t="0" r="26674" b="0"/>
          <a:stretch/>
        </p:blipFill>
        <p:spPr bwMode="auto">
          <a:xfrm flipH="0" flipV="0">
            <a:off x="4763633" y="2876842"/>
            <a:ext cx="3322674" cy="3571875"/>
          </a:xfrm>
          <a:prstGeom prst="rect">
            <a:avLst/>
          </a:prstGeom>
        </p:spPr>
      </p:pic>
      <p:pic>
        <p:nvPicPr>
          <p:cNvPr id="7" name="" hidden="0"/>
          <p:cNvPicPr>
            <a:picLocks noChangeAspect="1"/>
          </p:cNvPicPr>
          <p:nvPr isPhoto="0" userDrawn="0"/>
        </p:nvPicPr>
        <p:blipFill>
          <a:blip r:embed="rId5"/>
          <a:stretch/>
        </p:blipFill>
        <p:spPr bwMode="auto">
          <a:xfrm flipH="0" flipV="0">
            <a:off x="1096416" y="4953883"/>
            <a:ext cx="1789590" cy="1193059"/>
          </a:xfrm>
          <a:prstGeom prst="rect">
            <a:avLst/>
          </a:prstGeom>
        </p:spPr>
      </p:pic>
      <p:sp>
        <p:nvSpPr>
          <p:cNvPr id="8" name="" hidden="0"/>
          <p:cNvSpPr/>
          <p:nvPr isPhoto="0" userDrawn="0"/>
        </p:nvSpPr>
        <p:spPr bwMode="auto">
          <a:xfrm rot="0" flipH="0" flipV="0">
            <a:off x="3340841" y="5377071"/>
            <a:ext cx="1140782" cy="578773"/>
          </a:xfrm>
          <a:prstGeom prst="rightArrow">
            <a:avLst>
              <a:gd name="adj1" fmla="val 50000"/>
              <a:gd name="adj2" fmla="val 50000"/>
            </a:avLst>
          </a:prstGeom>
          <a:solidFill>
            <a:schemeClr val="accent6">
              <a:lumMod val="20000"/>
              <a:lumOff val="80000"/>
            </a:schemeClr>
          </a:solidFill>
          <a:ln w="12700" cap="flat" cmpd="sng" algn="ctr">
            <a:solidFill>
              <a:schemeClr val="accent6">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9"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10" name="Title 1" hidden="0"/>
          <p:cNvSpPr>
            <a:spLocks noGrp="1"/>
          </p:cNvSpPr>
          <p:nvPr isPhoto="0" userDrawn="0"/>
        </p:nvSpPr>
        <p:spPr bwMode="auto">
          <a:xfrm flipH="0" flipV="0">
            <a:off x="5915493" y="182425"/>
            <a:ext cx="6002964"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r">
              <a:defRPr/>
            </a:pPr>
            <a:r>
              <a:rPr lang="en-US">
                <a:latin typeface="Helvetica 65 Medium"/>
                <a:ea typeface="Helvetica 65 Medium"/>
                <a:cs typeface="Helvetica 65 Medium"/>
              </a:rPr>
              <a:t>Traditional software</a:t>
            </a:r>
            <a:endParaRPr>
              <a:latin typeface="Helvetica 65 Medium"/>
              <a:ea typeface="Helvetica 65 Medium"/>
              <a:cs typeface="Helvetica 65 Medium"/>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7" name="" hidden="0"/>
          <p:cNvSpPr/>
          <p:nvPr isPhoto="0" userDrawn="0"/>
        </p:nvSpPr>
        <p:spPr bwMode="auto">
          <a:xfrm flipH="0" flipV="0">
            <a:off x="7334167" y="130536"/>
            <a:ext cx="4762498"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8" name="" hidden="0"/>
          <p:cNvSpPr/>
          <p:nvPr isPhoto="0" userDrawn="0"/>
        </p:nvSpPr>
        <p:spPr bwMode="auto">
          <a:xfrm flipH="0" flipV="0">
            <a:off x="8697610" y="130536"/>
            <a:ext cx="2068843" cy="36560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Examples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pic>
        <p:nvPicPr>
          <p:cNvPr id="7" name="" hidden="0"/>
          <p:cNvPicPr>
            <a:picLocks noChangeAspect="1"/>
          </p:cNvPicPr>
          <p:nvPr isPhoto="0" userDrawn="0"/>
        </p:nvPicPr>
        <p:blipFill>
          <a:blip r:embed="rId4"/>
          <a:stretch/>
        </p:blipFill>
        <p:spPr bwMode="auto">
          <a:xfrm flipH="0" flipV="0">
            <a:off x="7486754" y="1428120"/>
            <a:ext cx="1257752" cy="1257752"/>
          </a:xfrm>
          <a:prstGeom prst="rect">
            <a:avLst/>
          </a:prstGeom>
          <a:ln w="12699">
            <a:solidFill>
              <a:schemeClr val="accent1">
                <a:lumMod val="50196"/>
              </a:schemeClr>
            </a:solidFill>
            <a:prstDash val="solid"/>
          </a:ln>
        </p:spPr>
      </p:pic>
      <p:sp>
        <p:nvSpPr>
          <p:cNvPr id="8" name="" hidden="0"/>
          <p:cNvSpPr/>
          <p:nvPr isPhoto="0" userDrawn="0"/>
        </p:nvSpPr>
        <p:spPr bwMode="auto">
          <a:xfrm flipH="0" flipV="0">
            <a:off x="7334167" y="130536"/>
            <a:ext cx="4762498"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9" name="" hidden="0"/>
          <p:cNvSpPr/>
          <p:nvPr isPhoto="0" userDrawn="0"/>
        </p:nvSpPr>
        <p:spPr bwMode="auto">
          <a:xfrm flipH="0" flipV="0">
            <a:off x="8697610" y="130536"/>
            <a:ext cx="2068843" cy="36560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Examples</a:t>
            </a:r>
            <a:endParaRPr/>
          </a:p>
        </p:txBody>
      </p:sp>
      <p:sp>
        <p:nvSpPr>
          <p:cNvPr id="10" name="" hidden="0"/>
          <p:cNvSpPr/>
          <p:nvPr isPhoto="0" userDrawn="0"/>
        </p:nvSpPr>
        <p:spPr bwMode="auto">
          <a:xfrm flipH="0" flipV="0">
            <a:off x="7488108"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pic>
        <p:nvPicPr>
          <p:cNvPr id="7" name="" hidden="0"/>
          <p:cNvPicPr>
            <a:picLocks noChangeAspect="1"/>
          </p:cNvPicPr>
          <p:nvPr isPhoto="0" userDrawn="0"/>
        </p:nvPicPr>
        <p:blipFill>
          <a:blip r:embed="rId4"/>
          <a:stretch/>
        </p:blipFill>
        <p:spPr bwMode="auto">
          <a:xfrm flipH="0" flipV="0">
            <a:off x="7486754" y="1428120"/>
            <a:ext cx="1257752" cy="1257752"/>
          </a:xfrm>
          <a:prstGeom prst="rect">
            <a:avLst/>
          </a:prstGeom>
          <a:ln w="12699">
            <a:solidFill>
              <a:schemeClr val="accent1">
                <a:lumMod val="50196"/>
              </a:schemeClr>
            </a:solidFill>
            <a:prstDash val="solid"/>
          </a:ln>
        </p:spPr>
      </p:pic>
      <p:sp>
        <p:nvSpPr>
          <p:cNvPr id="8" name="" hidden="0"/>
          <p:cNvSpPr/>
          <p:nvPr isPhoto="0" userDrawn="0"/>
        </p:nvSpPr>
        <p:spPr bwMode="auto">
          <a:xfrm flipH="0" flipV="0">
            <a:off x="7334167" y="130536"/>
            <a:ext cx="4762498"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9" name="" hidden="0"/>
          <p:cNvSpPr/>
          <p:nvPr isPhoto="0" userDrawn="0"/>
        </p:nvSpPr>
        <p:spPr bwMode="auto">
          <a:xfrm flipH="0" flipV="0">
            <a:off x="8697610" y="130536"/>
            <a:ext cx="2068843" cy="36560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Examples</a:t>
            </a:r>
            <a:endParaRPr/>
          </a:p>
        </p:txBody>
      </p:sp>
      <p:pic>
        <p:nvPicPr>
          <p:cNvPr id="10" name="" hidden="0"/>
          <p:cNvPicPr>
            <a:picLocks noChangeAspect="1"/>
          </p:cNvPicPr>
          <p:nvPr isPhoto="0" userDrawn="0"/>
        </p:nvPicPr>
        <p:blipFill>
          <a:blip r:embed="rId5"/>
          <a:stretch/>
        </p:blipFill>
        <p:spPr bwMode="auto">
          <a:xfrm rot="0" flipH="0" flipV="0">
            <a:off x="9103834" y="1417671"/>
            <a:ext cx="1256400" cy="1256400"/>
          </a:xfrm>
          <a:prstGeom prst="rect">
            <a:avLst/>
          </a:prstGeom>
          <a:ln w="12699">
            <a:solidFill>
              <a:schemeClr val="accent1">
                <a:lumMod val="50196"/>
              </a:schemeClr>
            </a:solidFill>
            <a:prstDash val="solid"/>
          </a:ln>
        </p:spPr>
      </p:pic>
      <p:sp>
        <p:nvSpPr>
          <p:cNvPr id="11" name="" hidden="0"/>
          <p:cNvSpPr/>
          <p:nvPr isPhoto="0" userDrawn="0"/>
        </p:nvSpPr>
        <p:spPr bwMode="auto">
          <a:xfrm flipH="0" flipV="0">
            <a:off x="7488108"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12" name="" hidden="0"/>
          <p:cNvSpPr/>
          <p:nvPr isPhoto="0" userDrawn="0"/>
        </p:nvSpPr>
        <p:spPr bwMode="auto">
          <a:xfrm flipH="0" flipV="0">
            <a:off x="91185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pic>
        <p:nvPicPr>
          <p:cNvPr id="7" name="" hidden="0"/>
          <p:cNvPicPr>
            <a:picLocks noChangeAspect="1"/>
          </p:cNvPicPr>
          <p:nvPr isPhoto="0" userDrawn="0"/>
        </p:nvPicPr>
        <p:blipFill>
          <a:blip r:embed="rId4"/>
          <a:stretch/>
        </p:blipFill>
        <p:spPr bwMode="auto">
          <a:xfrm flipH="0" flipV="0">
            <a:off x="7486754" y="1428120"/>
            <a:ext cx="1257752" cy="1257752"/>
          </a:xfrm>
          <a:prstGeom prst="rect">
            <a:avLst/>
          </a:prstGeom>
          <a:ln w="12699">
            <a:solidFill>
              <a:schemeClr val="accent1">
                <a:lumMod val="50196"/>
              </a:schemeClr>
            </a:solidFill>
            <a:prstDash val="solid"/>
          </a:ln>
        </p:spPr>
      </p:pic>
      <p:sp>
        <p:nvSpPr>
          <p:cNvPr id="8" name="" hidden="0"/>
          <p:cNvSpPr/>
          <p:nvPr isPhoto="0" userDrawn="0"/>
        </p:nvSpPr>
        <p:spPr bwMode="auto">
          <a:xfrm flipH="0" flipV="0">
            <a:off x="7334167" y="130536"/>
            <a:ext cx="4762498"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9" name="" hidden="0"/>
          <p:cNvSpPr/>
          <p:nvPr isPhoto="0" userDrawn="0"/>
        </p:nvSpPr>
        <p:spPr bwMode="auto">
          <a:xfrm flipH="0" flipV="0">
            <a:off x="8697610" y="130536"/>
            <a:ext cx="2068843" cy="36560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Examples</a:t>
            </a:r>
            <a:endParaRPr/>
          </a:p>
        </p:txBody>
      </p:sp>
      <p:pic>
        <p:nvPicPr>
          <p:cNvPr id="10" name="" hidden="0"/>
          <p:cNvPicPr>
            <a:picLocks noChangeAspect="1"/>
          </p:cNvPicPr>
          <p:nvPr isPhoto="0" userDrawn="0"/>
        </p:nvPicPr>
        <p:blipFill>
          <a:blip r:embed="rId5"/>
          <a:stretch/>
        </p:blipFill>
        <p:spPr bwMode="auto">
          <a:xfrm rot="0" flipH="0" flipV="0">
            <a:off x="9103834" y="1417671"/>
            <a:ext cx="1256400" cy="1256400"/>
          </a:xfrm>
          <a:prstGeom prst="rect">
            <a:avLst/>
          </a:prstGeom>
          <a:ln w="12699">
            <a:solidFill>
              <a:schemeClr val="accent1">
                <a:lumMod val="50196"/>
              </a:schemeClr>
            </a:solidFill>
            <a:prstDash val="solid"/>
          </a:ln>
        </p:spPr>
      </p:pic>
      <p:pic>
        <p:nvPicPr>
          <p:cNvPr id="11" name="" hidden="0"/>
          <p:cNvPicPr>
            <a:picLocks noChangeAspect="1"/>
          </p:cNvPicPr>
          <p:nvPr isPhoto="0" userDrawn="0"/>
        </p:nvPicPr>
        <p:blipFill>
          <a:blip r:embed="rId6"/>
          <a:stretch/>
        </p:blipFill>
        <p:spPr bwMode="auto">
          <a:xfrm rot="0" flipH="0" flipV="0">
            <a:off x="10707961" y="1429475"/>
            <a:ext cx="1256400" cy="1256400"/>
          </a:xfrm>
          <a:prstGeom prst="rect">
            <a:avLst/>
          </a:prstGeom>
          <a:ln w="12699">
            <a:solidFill>
              <a:schemeClr val="accent1">
                <a:lumMod val="50196"/>
              </a:schemeClr>
            </a:solidFill>
            <a:prstDash val="solid"/>
          </a:ln>
        </p:spPr>
      </p:pic>
      <p:sp>
        <p:nvSpPr>
          <p:cNvPr id="12" name="" hidden="0"/>
          <p:cNvSpPr/>
          <p:nvPr isPhoto="0" userDrawn="0"/>
        </p:nvSpPr>
        <p:spPr bwMode="auto">
          <a:xfrm flipH="0" flipV="0">
            <a:off x="7488108"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13" name="" hidden="0"/>
          <p:cNvSpPr/>
          <p:nvPr isPhoto="0" userDrawn="0"/>
        </p:nvSpPr>
        <p:spPr bwMode="auto">
          <a:xfrm flipH="0" flipV="0">
            <a:off x="91185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14" name="" hidden="0"/>
          <p:cNvSpPr/>
          <p:nvPr isPhoto="0" userDrawn="0"/>
        </p:nvSpPr>
        <p:spPr bwMode="auto">
          <a:xfrm flipH="0" flipV="0">
            <a:off x="107060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pic>
        <p:nvPicPr>
          <p:cNvPr id="7" name="" hidden="0"/>
          <p:cNvPicPr>
            <a:picLocks noChangeAspect="1"/>
          </p:cNvPicPr>
          <p:nvPr isPhoto="0" userDrawn="0"/>
        </p:nvPicPr>
        <p:blipFill>
          <a:blip r:embed="rId4"/>
          <a:stretch/>
        </p:blipFill>
        <p:spPr bwMode="auto">
          <a:xfrm flipH="0" flipV="0">
            <a:off x="7486754" y="1428120"/>
            <a:ext cx="1257752" cy="1257752"/>
          </a:xfrm>
          <a:prstGeom prst="rect">
            <a:avLst/>
          </a:prstGeom>
          <a:ln w="12699">
            <a:solidFill>
              <a:schemeClr val="accent1">
                <a:lumMod val="50196"/>
              </a:schemeClr>
            </a:solidFill>
            <a:prstDash val="solid"/>
          </a:ln>
        </p:spPr>
      </p:pic>
      <p:sp>
        <p:nvSpPr>
          <p:cNvPr id="8" name="" hidden="0"/>
          <p:cNvSpPr/>
          <p:nvPr isPhoto="0" userDrawn="0"/>
        </p:nvSpPr>
        <p:spPr bwMode="auto">
          <a:xfrm flipH="0" flipV="0">
            <a:off x="7334167" y="130536"/>
            <a:ext cx="4762498"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9" name="" hidden="0"/>
          <p:cNvSpPr/>
          <p:nvPr isPhoto="0" userDrawn="0"/>
        </p:nvSpPr>
        <p:spPr bwMode="auto">
          <a:xfrm flipH="0" flipV="0">
            <a:off x="8697610" y="130536"/>
            <a:ext cx="2068843" cy="36560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Examples</a:t>
            </a:r>
            <a:endParaRPr/>
          </a:p>
        </p:txBody>
      </p:sp>
      <p:pic>
        <p:nvPicPr>
          <p:cNvPr id="10" name="" hidden="0"/>
          <p:cNvPicPr>
            <a:picLocks noChangeAspect="1"/>
          </p:cNvPicPr>
          <p:nvPr isPhoto="0" userDrawn="0"/>
        </p:nvPicPr>
        <p:blipFill>
          <a:blip r:embed="rId5"/>
          <a:stretch/>
        </p:blipFill>
        <p:spPr bwMode="auto">
          <a:xfrm rot="0" flipH="0" flipV="0">
            <a:off x="9103834" y="1417671"/>
            <a:ext cx="1256400" cy="1256400"/>
          </a:xfrm>
          <a:prstGeom prst="rect">
            <a:avLst/>
          </a:prstGeom>
          <a:ln w="12699">
            <a:solidFill>
              <a:schemeClr val="accent1">
                <a:lumMod val="50196"/>
              </a:schemeClr>
            </a:solidFill>
            <a:prstDash val="solid"/>
          </a:ln>
        </p:spPr>
      </p:pic>
      <p:pic>
        <p:nvPicPr>
          <p:cNvPr id="11" name="" hidden="0"/>
          <p:cNvPicPr>
            <a:picLocks noChangeAspect="1"/>
          </p:cNvPicPr>
          <p:nvPr isPhoto="0" userDrawn="0"/>
        </p:nvPicPr>
        <p:blipFill>
          <a:blip r:embed="rId6"/>
          <a:stretch/>
        </p:blipFill>
        <p:spPr bwMode="auto">
          <a:xfrm rot="0" flipH="0" flipV="0">
            <a:off x="10707961" y="1429475"/>
            <a:ext cx="1256400" cy="1256400"/>
          </a:xfrm>
          <a:prstGeom prst="rect">
            <a:avLst/>
          </a:prstGeom>
          <a:ln w="12699">
            <a:solidFill>
              <a:schemeClr val="accent1">
                <a:lumMod val="50196"/>
              </a:schemeClr>
            </a:solidFill>
            <a:prstDash val="solid"/>
          </a:ln>
        </p:spPr>
      </p:pic>
      <p:pic>
        <p:nvPicPr>
          <p:cNvPr id="12" name="" hidden="0"/>
          <p:cNvPicPr>
            <a:picLocks noChangeAspect="1"/>
          </p:cNvPicPr>
          <p:nvPr isPhoto="0" userDrawn="0"/>
        </p:nvPicPr>
        <p:blipFill>
          <a:blip r:embed="rId7"/>
          <a:stretch/>
        </p:blipFill>
        <p:spPr bwMode="auto">
          <a:xfrm rot="0" flipH="0" flipV="0">
            <a:off x="7486754" y="3124219"/>
            <a:ext cx="1256400" cy="1256400"/>
          </a:xfrm>
          <a:prstGeom prst="rect">
            <a:avLst/>
          </a:prstGeom>
          <a:ln w="12699">
            <a:solidFill>
              <a:schemeClr val="accent1">
                <a:lumMod val="50196"/>
              </a:schemeClr>
            </a:solidFill>
            <a:prstDash val="solid"/>
          </a:ln>
        </p:spPr>
      </p:pic>
      <p:sp>
        <p:nvSpPr>
          <p:cNvPr id="13" name="" hidden="0"/>
          <p:cNvSpPr/>
          <p:nvPr isPhoto="0" userDrawn="0"/>
        </p:nvSpPr>
        <p:spPr bwMode="auto">
          <a:xfrm flipH="0" flipV="0">
            <a:off x="7488108"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14" name="" hidden="0"/>
          <p:cNvSpPr/>
          <p:nvPr isPhoto="0" userDrawn="0"/>
        </p:nvSpPr>
        <p:spPr bwMode="auto">
          <a:xfrm flipH="0" flipV="0">
            <a:off x="91185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15" name="" hidden="0"/>
          <p:cNvSpPr/>
          <p:nvPr isPhoto="0" userDrawn="0"/>
        </p:nvSpPr>
        <p:spPr bwMode="auto">
          <a:xfrm flipH="0" flipV="0">
            <a:off x="107060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a:p>
        </p:txBody>
      </p:sp>
      <p:sp>
        <p:nvSpPr>
          <p:cNvPr id="16" name="" hidden="0"/>
          <p:cNvSpPr/>
          <p:nvPr isPhoto="0" userDrawn="0"/>
        </p:nvSpPr>
        <p:spPr bwMode="auto">
          <a:xfrm flipH="0" flipV="0">
            <a:off x="7488108"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pic>
        <p:nvPicPr>
          <p:cNvPr id="7" name="" hidden="0"/>
          <p:cNvPicPr>
            <a:picLocks noChangeAspect="1"/>
          </p:cNvPicPr>
          <p:nvPr isPhoto="0" userDrawn="0"/>
        </p:nvPicPr>
        <p:blipFill>
          <a:blip r:embed="rId4"/>
          <a:stretch/>
        </p:blipFill>
        <p:spPr bwMode="auto">
          <a:xfrm flipH="0" flipV="0">
            <a:off x="7486754" y="1428120"/>
            <a:ext cx="1257752" cy="1257752"/>
          </a:xfrm>
          <a:prstGeom prst="rect">
            <a:avLst/>
          </a:prstGeom>
          <a:ln w="12699">
            <a:solidFill>
              <a:schemeClr val="accent1">
                <a:lumMod val="50196"/>
              </a:schemeClr>
            </a:solidFill>
            <a:prstDash val="solid"/>
          </a:ln>
        </p:spPr>
      </p:pic>
      <p:sp>
        <p:nvSpPr>
          <p:cNvPr id="8" name="" hidden="0"/>
          <p:cNvSpPr/>
          <p:nvPr isPhoto="0" userDrawn="0"/>
        </p:nvSpPr>
        <p:spPr bwMode="auto">
          <a:xfrm flipH="0" flipV="0">
            <a:off x="7334167" y="130536"/>
            <a:ext cx="4762498"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9" name="" hidden="0"/>
          <p:cNvSpPr/>
          <p:nvPr isPhoto="0" userDrawn="0"/>
        </p:nvSpPr>
        <p:spPr bwMode="auto">
          <a:xfrm flipH="0" flipV="0">
            <a:off x="8697610" y="130536"/>
            <a:ext cx="2068843" cy="36560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Examples</a:t>
            </a:r>
            <a:endParaRPr/>
          </a:p>
        </p:txBody>
      </p:sp>
      <p:pic>
        <p:nvPicPr>
          <p:cNvPr id="10" name="" hidden="0"/>
          <p:cNvPicPr>
            <a:picLocks noChangeAspect="1"/>
          </p:cNvPicPr>
          <p:nvPr isPhoto="0" userDrawn="0"/>
        </p:nvPicPr>
        <p:blipFill>
          <a:blip r:embed="rId5"/>
          <a:stretch/>
        </p:blipFill>
        <p:spPr bwMode="auto">
          <a:xfrm rot="0" flipH="0" flipV="0">
            <a:off x="9103834" y="1417671"/>
            <a:ext cx="1256400" cy="1256400"/>
          </a:xfrm>
          <a:prstGeom prst="rect">
            <a:avLst/>
          </a:prstGeom>
          <a:ln w="12699">
            <a:solidFill>
              <a:schemeClr val="accent1">
                <a:lumMod val="50196"/>
              </a:schemeClr>
            </a:solidFill>
            <a:prstDash val="solid"/>
          </a:ln>
        </p:spPr>
      </p:pic>
      <p:pic>
        <p:nvPicPr>
          <p:cNvPr id="11" name="" hidden="0"/>
          <p:cNvPicPr>
            <a:picLocks noChangeAspect="1"/>
          </p:cNvPicPr>
          <p:nvPr isPhoto="0" userDrawn="0"/>
        </p:nvPicPr>
        <p:blipFill>
          <a:blip r:embed="rId6"/>
          <a:stretch/>
        </p:blipFill>
        <p:spPr bwMode="auto">
          <a:xfrm rot="0" flipH="0" flipV="0">
            <a:off x="10707961" y="1429475"/>
            <a:ext cx="1256400" cy="1256400"/>
          </a:xfrm>
          <a:prstGeom prst="rect">
            <a:avLst/>
          </a:prstGeom>
          <a:ln w="12699">
            <a:solidFill>
              <a:schemeClr val="accent1">
                <a:lumMod val="50196"/>
              </a:schemeClr>
            </a:solidFill>
            <a:prstDash val="solid"/>
          </a:ln>
        </p:spPr>
      </p:pic>
      <p:pic>
        <p:nvPicPr>
          <p:cNvPr id="12" name="" hidden="0"/>
          <p:cNvPicPr>
            <a:picLocks noChangeAspect="1"/>
          </p:cNvPicPr>
          <p:nvPr isPhoto="0" userDrawn="0"/>
        </p:nvPicPr>
        <p:blipFill>
          <a:blip r:embed="rId7"/>
          <a:stretch/>
        </p:blipFill>
        <p:spPr bwMode="auto">
          <a:xfrm rot="0" flipH="0" flipV="0">
            <a:off x="7486754" y="3124219"/>
            <a:ext cx="1256400" cy="1256400"/>
          </a:xfrm>
          <a:prstGeom prst="rect">
            <a:avLst/>
          </a:prstGeom>
          <a:ln w="12699">
            <a:solidFill>
              <a:schemeClr val="accent1">
                <a:lumMod val="50196"/>
              </a:schemeClr>
            </a:solidFill>
            <a:prstDash val="solid"/>
          </a:ln>
        </p:spPr>
      </p:pic>
      <p:pic>
        <p:nvPicPr>
          <p:cNvPr id="13" name="" hidden="0"/>
          <p:cNvPicPr>
            <a:picLocks noChangeAspect="1"/>
          </p:cNvPicPr>
          <p:nvPr isPhoto="0" userDrawn="0"/>
        </p:nvPicPr>
        <p:blipFill>
          <a:blip r:embed="rId8"/>
          <a:stretch/>
        </p:blipFill>
        <p:spPr bwMode="auto">
          <a:xfrm rot="0" flipH="0" flipV="0">
            <a:off x="9103834" y="3124219"/>
            <a:ext cx="1256400" cy="1256400"/>
          </a:xfrm>
          <a:prstGeom prst="rect">
            <a:avLst/>
          </a:prstGeom>
          <a:ln w="12699">
            <a:solidFill>
              <a:schemeClr val="accent1">
                <a:lumMod val="50196"/>
              </a:schemeClr>
            </a:solidFill>
            <a:prstDash val="solid"/>
          </a:ln>
        </p:spPr>
      </p:pic>
      <p:sp>
        <p:nvSpPr>
          <p:cNvPr id="14" name="" hidden="0"/>
          <p:cNvSpPr/>
          <p:nvPr isPhoto="0" userDrawn="0"/>
        </p:nvSpPr>
        <p:spPr bwMode="auto">
          <a:xfrm flipH="0" flipV="0">
            <a:off x="7488108"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15" name="" hidden="0"/>
          <p:cNvSpPr/>
          <p:nvPr isPhoto="0" userDrawn="0"/>
        </p:nvSpPr>
        <p:spPr bwMode="auto">
          <a:xfrm flipH="0" flipV="0">
            <a:off x="91185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16" name="" hidden="0"/>
          <p:cNvSpPr/>
          <p:nvPr isPhoto="0" userDrawn="0"/>
        </p:nvSpPr>
        <p:spPr bwMode="auto">
          <a:xfrm flipH="0" flipV="0">
            <a:off x="107060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a:p>
        </p:txBody>
      </p:sp>
      <p:sp>
        <p:nvSpPr>
          <p:cNvPr id="17" name="" hidden="0"/>
          <p:cNvSpPr/>
          <p:nvPr isPhoto="0" userDrawn="0"/>
        </p:nvSpPr>
        <p:spPr bwMode="auto">
          <a:xfrm flipH="0" flipV="0">
            <a:off x="7488108"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18" name="" hidden="0"/>
          <p:cNvSpPr/>
          <p:nvPr isPhoto="0" userDrawn="0"/>
        </p:nvSpPr>
        <p:spPr bwMode="auto">
          <a:xfrm flipH="0" flipV="0">
            <a:off x="9098816"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7" name="" hidden="0"/>
          <p:cNvSpPr/>
          <p:nvPr isPhoto="0" userDrawn="0"/>
        </p:nvSpPr>
        <p:spPr bwMode="auto">
          <a:xfrm flipH="0" flipV="0">
            <a:off x="10706013"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sz="1600"/>
          </a:p>
        </p:txBody>
      </p:sp>
      <p:pic>
        <p:nvPicPr>
          <p:cNvPr id="8" name="" hidden="0"/>
          <p:cNvPicPr>
            <a:picLocks noChangeAspect="1"/>
          </p:cNvPicPr>
          <p:nvPr isPhoto="0" userDrawn="0"/>
        </p:nvPicPr>
        <p:blipFill>
          <a:blip r:embed="rId4"/>
          <a:stretch/>
        </p:blipFill>
        <p:spPr bwMode="auto">
          <a:xfrm flipH="0" flipV="0">
            <a:off x="7486754" y="1428120"/>
            <a:ext cx="1257752" cy="1257752"/>
          </a:xfrm>
          <a:prstGeom prst="rect">
            <a:avLst/>
          </a:prstGeom>
          <a:ln w="12699">
            <a:solidFill>
              <a:schemeClr val="accent1">
                <a:lumMod val="50196"/>
              </a:schemeClr>
            </a:solidFill>
            <a:prstDash val="solid"/>
          </a:ln>
        </p:spPr>
      </p:pic>
      <p:sp>
        <p:nvSpPr>
          <p:cNvPr id="9" name="" hidden="0"/>
          <p:cNvSpPr/>
          <p:nvPr isPhoto="0" userDrawn="0"/>
        </p:nvSpPr>
        <p:spPr bwMode="auto">
          <a:xfrm flipH="0" flipV="0">
            <a:off x="7334167" y="130536"/>
            <a:ext cx="4762498"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10" name="" hidden="0"/>
          <p:cNvSpPr/>
          <p:nvPr isPhoto="0" userDrawn="0"/>
        </p:nvSpPr>
        <p:spPr bwMode="auto">
          <a:xfrm flipH="0" flipV="0">
            <a:off x="8697610" y="130536"/>
            <a:ext cx="2068843" cy="36560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Examples</a:t>
            </a:r>
            <a:endParaRPr/>
          </a:p>
        </p:txBody>
      </p:sp>
      <p:pic>
        <p:nvPicPr>
          <p:cNvPr id="11" name="" hidden="0"/>
          <p:cNvPicPr>
            <a:picLocks noChangeAspect="1"/>
          </p:cNvPicPr>
          <p:nvPr isPhoto="0" userDrawn="0"/>
        </p:nvPicPr>
        <p:blipFill>
          <a:blip r:embed="rId5"/>
          <a:stretch/>
        </p:blipFill>
        <p:spPr bwMode="auto">
          <a:xfrm rot="0" flipH="0" flipV="0">
            <a:off x="9103834" y="1417671"/>
            <a:ext cx="1256400" cy="1256400"/>
          </a:xfrm>
          <a:prstGeom prst="rect">
            <a:avLst/>
          </a:prstGeom>
          <a:ln w="12699">
            <a:solidFill>
              <a:schemeClr val="accent1">
                <a:lumMod val="50196"/>
              </a:schemeClr>
            </a:solidFill>
            <a:prstDash val="solid"/>
          </a:ln>
        </p:spPr>
      </p:pic>
      <p:pic>
        <p:nvPicPr>
          <p:cNvPr id="12" name="" hidden="0"/>
          <p:cNvPicPr>
            <a:picLocks noChangeAspect="1"/>
          </p:cNvPicPr>
          <p:nvPr isPhoto="0" userDrawn="0"/>
        </p:nvPicPr>
        <p:blipFill>
          <a:blip r:embed="rId6"/>
          <a:stretch/>
        </p:blipFill>
        <p:spPr bwMode="auto">
          <a:xfrm rot="0" flipH="0" flipV="0">
            <a:off x="10707961" y="1429475"/>
            <a:ext cx="1256400" cy="1256400"/>
          </a:xfrm>
          <a:prstGeom prst="rect">
            <a:avLst/>
          </a:prstGeom>
          <a:ln w="12699">
            <a:solidFill>
              <a:schemeClr val="accent1">
                <a:lumMod val="50196"/>
              </a:schemeClr>
            </a:solidFill>
            <a:prstDash val="solid"/>
          </a:ln>
        </p:spPr>
      </p:pic>
      <p:pic>
        <p:nvPicPr>
          <p:cNvPr id="13" name="" hidden="0"/>
          <p:cNvPicPr>
            <a:picLocks noChangeAspect="1"/>
          </p:cNvPicPr>
          <p:nvPr isPhoto="0" userDrawn="0"/>
        </p:nvPicPr>
        <p:blipFill>
          <a:blip r:embed="rId7"/>
          <a:stretch/>
        </p:blipFill>
        <p:spPr bwMode="auto">
          <a:xfrm rot="0" flipH="0" flipV="0">
            <a:off x="7486754" y="3124219"/>
            <a:ext cx="1256400" cy="1256400"/>
          </a:xfrm>
          <a:prstGeom prst="rect">
            <a:avLst/>
          </a:prstGeom>
          <a:ln w="12699">
            <a:solidFill>
              <a:schemeClr val="accent1">
                <a:lumMod val="50196"/>
              </a:schemeClr>
            </a:solidFill>
            <a:prstDash val="solid"/>
          </a:ln>
        </p:spPr>
      </p:pic>
      <p:pic>
        <p:nvPicPr>
          <p:cNvPr id="14" name="" hidden="0"/>
          <p:cNvPicPr>
            <a:picLocks noChangeAspect="1"/>
          </p:cNvPicPr>
          <p:nvPr isPhoto="0" userDrawn="0"/>
        </p:nvPicPr>
        <p:blipFill>
          <a:blip r:embed="rId8"/>
          <a:stretch/>
        </p:blipFill>
        <p:spPr bwMode="auto">
          <a:xfrm rot="0" flipH="0" flipV="0">
            <a:off x="9103834" y="3124219"/>
            <a:ext cx="1256400" cy="1256400"/>
          </a:xfrm>
          <a:prstGeom prst="rect">
            <a:avLst/>
          </a:prstGeom>
          <a:ln w="12699">
            <a:solidFill>
              <a:schemeClr val="accent1">
                <a:lumMod val="50196"/>
              </a:schemeClr>
            </a:solidFill>
            <a:prstDash val="solid"/>
          </a:ln>
        </p:spPr>
      </p:pic>
      <p:pic>
        <p:nvPicPr>
          <p:cNvPr id="15" name="" hidden="0"/>
          <p:cNvPicPr>
            <a:picLocks noChangeAspect="1"/>
          </p:cNvPicPr>
          <p:nvPr isPhoto="0" userDrawn="0"/>
        </p:nvPicPr>
        <p:blipFill>
          <a:blip r:embed="rId9"/>
          <a:stretch/>
        </p:blipFill>
        <p:spPr bwMode="auto">
          <a:xfrm rot="0" flipH="0" flipV="0">
            <a:off x="10707961" y="3124219"/>
            <a:ext cx="1256400" cy="1256400"/>
          </a:xfrm>
          <a:prstGeom prst="rect">
            <a:avLst/>
          </a:prstGeom>
          <a:ln w="12699">
            <a:solidFill>
              <a:schemeClr val="accent1">
                <a:lumMod val="50196"/>
              </a:schemeClr>
            </a:solidFill>
            <a:prstDash val="solid"/>
          </a:ln>
        </p:spPr>
      </p:pic>
      <p:sp>
        <p:nvSpPr>
          <p:cNvPr id="16" name="" hidden="0"/>
          <p:cNvSpPr/>
          <p:nvPr isPhoto="0" userDrawn="0"/>
        </p:nvSpPr>
        <p:spPr bwMode="auto">
          <a:xfrm flipH="0" flipV="0">
            <a:off x="7488108"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17" name="" hidden="0"/>
          <p:cNvSpPr/>
          <p:nvPr isPhoto="0" userDrawn="0"/>
        </p:nvSpPr>
        <p:spPr bwMode="auto">
          <a:xfrm flipH="0" flipV="0">
            <a:off x="91185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18" name="" hidden="0"/>
          <p:cNvSpPr/>
          <p:nvPr isPhoto="0" userDrawn="0"/>
        </p:nvSpPr>
        <p:spPr bwMode="auto">
          <a:xfrm flipH="0" flipV="0">
            <a:off x="107060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a:p>
        </p:txBody>
      </p:sp>
      <p:sp>
        <p:nvSpPr>
          <p:cNvPr id="19" name="" hidden="0"/>
          <p:cNvSpPr/>
          <p:nvPr isPhoto="0" userDrawn="0"/>
        </p:nvSpPr>
        <p:spPr bwMode="auto">
          <a:xfrm flipH="0" flipV="0">
            <a:off x="7488108"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20" name="" hidden="0"/>
          <p:cNvSpPr/>
          <p:nvPr isPhoto="0" userDrawn="0"/>
        </p:nvSpPr>
        <p:spPr bwMode="auto">
          <a:xfrm flipH="0" flipV="0">
            <a:off x="9098816"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7" name="" hidden="0"/>
          <p:cNvSpPr/>
          <p:nvPr isPhoto="0" userDrawn="0"/>
        </p:nvSpPr>
        <p:spPr bwMode="auto">
          <a:xfrm flipH="0" flipV="0">
            <a:off x="10706013"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sz="1600"/>
          </a:p>
        </p:txBody>
      </p:sp>
      <p:pic>
        <p:nvPicPr>
          <p:cNvPr id="8" name="" hidden="0"/>
          <p:cNvPicPr>
            <a:picLocks noChangeAspect="1"/>
          </p:cNvPicPr>
          <p:nvPr isPhoto="0" userDrawn="0"/>
        </p:nvPicPr>
        <p:blipFill>
          <a:blip r:embed="rId4"/>
          <a:stretch/>
        </p:blipFill>
        <p:spPr bwMode="auto">
          <a:xfrm flipH="0" flipV="0">
            <a:off x="7486754" y="1428120"/>
            <a:ext cx="1257752" cy="1257752"/>
          </a:xfrm>
          <a:prstGeom prst="rect">
            <a:avLst/>
          </a:prstGeom>
          <a:ln w="12699">
            <a:solidFill>
              <a:schemeClr val="accent1">
                <a:lumMod val="50196"/>
              </a:schemeClr>
            </a:solidFill>
            <a:prstDash val="solid"/>
          </a:ln>
        </p:spPr>
      </p:pic>
      <p:sp>
        <p:nvSpPr>
          <p:cNvPr id="9" name="" hidden="0"/>
          <p:cNvSpPr/>
          <p:nvPr isPhoto="0" userDrawn="0"/>
        </p:nvSpPr>
        <p:spPr bwMode="auto">
          <a:xfrm flipH="0" flipV="0">
            <a:off x="7334167" y="130536"/>
            <a:ext cx="4762498"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10" name="" hidden="0"/>
          <p:cNvSpPr/>
          <p:nvPr isPhoto="0" userDrawn="0"/>
        </p:nvSpPr>
        <p:spPr bwMode="auto">
          <a:xfrm flipH="0" flipV="0">
            <a:off x="8697610" y="130536"/>
            <a:ext cx="2068843" cy="36560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Examples</a:t>
            </a:r>
            <a:endParaRPr/>
          </a:p>
        </p:txBody>
      </p:sp>
      <p:pic>
        <p:nvPicPr>
          <p:cNvPr id="11" name="" hidden="0"/>
          <p:cNvPicPr>
            <a:picLocks noChangeAspect="1"/>
          </p:cNvPicPr>
          <p:nvPr isPhoto="0" userDrawn="0"/>
        </p:nvPicPr>
        <p:blipFill>
          <a:blip r:embed="rId5"/>
          <a:stretch/>
        </p:blipFill>
        <p:spPr bwMode="auto">
          <a:xfrm rot="0" flipH="0" flipV="0">
            <a:off x="9103834" y="1417671"/>
            <a:ext cx="1256400" cy="1256400"/>
          </a:xfrm>
          <a:prstGeom prst="rect">
            <a:avLst/>
          </a:prstGeom>
          <a:ln w="12699">
            <a:solidFill>
              <a:schemeClr val="accent1">
                <a:lumMod val="50196"/>
              </a:schemeClr>
            </a:solidFill>
            <a:prstDash val="solid"/>
          </a:ln>
        </p:spPr>
      </p:pic>
      <p:pic>
        <p:nvPicPr>
          <p:cNvPr id="12" name="" hidden="0"/>
          <p:cNvPicPr>
            <a:picLocks noChangeAspect="1"/>
          </p:cNvPicPr>
          <p:nvPr isPhoto="0" userDrawn="0"/>
        </p:nvPicPr>
        <p:blipFill>
          <a:blip r:embed="rId6"/>
          <a:stretch/>
        </p:blipFill>
        <p:spPr bwMode="auto">
          <a:xfrm rot="0" flipH="0" flipV="0">
            <a:off x="10707961" y="1429475"/>
            <a:ext cx="1256400" cy="1256400"/>
          </a:xfrm>
          <a:prstGeom prst="rect">
            <a:avLst/>
          </a:prstGeom>
          <a:ln w="12699">
            <a:solidFill>
              <a:schemeClr val="accent1">
                <a:lumMod val="50196"/>
              </a:schemeClr>
            </a:solidFill>
            <a:prstDash val="solid"/>
          </a:ln>
        </p:spPr>
      </p:pic>
      <p:pic>
        <p:nvPicPr>
          <p:cNvPr id="13" name="" hidden="0"/>
          <p:cNvPicPr>
            <a:picLocks noChangeAspect="1"/>
          </p:cNvPicPr>
          <p:nvPr isPhoto="0" userDrawn="0"/>
        </p:nvPicPr>
        <p:blipFill>
          <a:blip r:embed="rId7"/>
          <a:stretch/>
        </p:blipFill>
        <p:spPr bwMode="auto">
          <a:xfrm rot="0" flipH="0" flipV="0">
            <a:off x="7486754" y="3124219"/>
            <a:ext cx="1256400" cy="1256400"/>
          </a:xfrm>
          <a:prstGeom prst="rect">
            <a:avLst/>
          </a:prstGeom>
          <a:ln w="12699">
            <a:solidFill>
              <a:schemeClr val="accent1">
                <a:lumMod val="50196"/>
              </a:schemeClr>
            </a:solidFill>
            <a:prstDash val="solid"/>
          </a:ln>
        </p:spPr>
      </p:pic>
      <p:pic>
        <p:nvPicPr>
          <p:cNvPr id="14" name="" hidden="0"/>
          <p:cNvPicPr>
            <a:picLocks noChangeAspect="1"/>
          </p:cNvPicPr>
          <p:nvPr isPhoto="0" userDrawn="0"/>
        </p:nvPicPr>
        <p:blipFill>
          <a:blip r:embed="rId8"/>
          <a:stretch/>
        </p:blipFill>
        <p:spPr bwMode="auto">
          <a:xfrm rot="0" flipH="0" flipV="0">
            <a:off x="9103834" y="3124219"/>
            <a:ext cx="1256400" cy="1256400"/>
          </a:xfrm>
          <a:prstGeom prst="rect">
            <a:avLst/>
          </a:prstGeom>
          <a:ln w="12699">
            <a:solidFill>
              <a:schemeClr val="accent1">
                <a:lumMod val="50196"/>
              </a:schemeClr>
            </a:solidFill>
            <a:prstDash val="solid"/>
          </a:ln>
        </p:spPr>
      </p:pic>
      <p:pic>
        <p:nvPicPr>
          <p:cNvPr id="15" name="" hidden="0"/>
          <p:cNvPicPr>
            <a:picLocks noChangeAspect="1"/>
          </p:cNvPicPr>
          <p:nvPr isPhoto="0" userDrawn="0"/>
        </p:nvPicPr>
        <p:blipFill>
          <a:blip r:embed="rId9"/>
          <a:stretch/>
        </p:blipFill>
        <p:spPr bwMode="auto">
          <a:xfrm rot="0" flipH="0" flipV="0">
            <a:off x="10707961" y="3124219"/>
            <a:ext cx="1256400" cy="1256400"/>
          </a:xfrm>
          <a:prstGeom prst="rect">
            <a:avLst/>
          </a:prstGeom>
          <a:ln w="12699">
            <a:solidFill>
              <a:schemeClr val="accent1">
                <a:lumMod val="50196"/>
              </a:schemeClr>
            </a:solidFill>
            <a:prstDash val="solid"/>
          </a:ln>
        </p:spPr>
      </p:pic>
      <p:sp>
        <p:nvSpPr>
          <p:cNvPr id="16" name="" hidden="0"/>
          <p:cNvSpPr/>
          <p:nvPr isPhoto="0" userDrawn="0"/>
        </p:nvSpPr>
        <p:spPr bwMode="auto">
          <a:xfrm flipH="0" flipV="0">
            <a:off x="7488108"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17" name="" hidden="0"/>
          <p:cNvSpPr/>
          <p:nvPr isPhoto="0" userDrawn="0"/>
        </p:nvSpPr>
        <p:spPr bwMode="auto">
          <a:xfrm flipH="0" flipV="0">
            <a:off x="91185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18" name="" hidden="0"/>
          <p:cNvSpPr/>
          <p:nvPr isPhoto="0" userDrawn="0"/>
        </p:nvSpPr>
        <p:spPr bwMode="auto">
          <a:xfrm flipH="0" flipV="0">
            <a:off x="107060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a:p>
        </p:txBody>
      </p:sp>
      <p:sp>
        <p:nvSpPr>
          <p:cNvPr id="19" name="" hidden="0"/>
          <p:cNvSpPr/>
          <p:nvPr isPhoto="0" userDrawn="0"/>
        </p:nvSpPr>
        <p:spPr bwMode="auto">
          <a:xfrm flipH="0" flipV="0">
            <a:off x="7488108"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20" name="" hidden="0"/>
          <p:cNvSpPr/>
          <p:nvPr isPhoto="0" userDrawn="0"/>
        </p:nvSpPr>
        <p:spPr bwMode="auto">
          <a:xfrm flipH="0" flipV="0">
            <a:off x="9098816"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a:p>
        </p:txBody>
      </p:sp>
      <p:sp>
        <p:nvSpPr>
          <p:cNvPr id="21" name="" hidden="0"/>
          <p:cNvSpPr/>
          <p:nvPr isPhoto="0" userDrawn="0"/>
        </p:nvSpPr>
        <p:spPr bwMode="auto">
          <a:xfrm flipH="0" flipV="0">
            <a:off x="7488108" y="4482986"/>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not a pirate</a:t>
            </a:r>
            <a:endParaRPr sz="1600"/>
          </a:p>
        </p:txBody>
      </p:sp>
      <p:pic>
        <p:nvPicPr>
          <p:cNvPr id="22" name="" hidden="0"/>
          <p:cNvPicPr>
            <a:picLocks noChangeAspect="1"/>
          </p:cNvPicPr>
          <p:nvPr isPhoto="0" userDrawn="0"/>
        </p:nvPicPr>
        <p:blipFill>
          <a:blip r:embed="rId10"/>
          <a:stretch/>
        </p:blipFill>
        <p:spPr bwMode="auto">
          <a:xfrm rot="0" flipH="0" flipV="0">
            <a:off x="7486754" y="4814694"/>
            <a:ext cx="1256400" cy="1256400"/>
          </a:xfrm>
          <a:prstGeom prst="rect">
            <a:avLst/>
          </a:prstGeom>
          <a:ln w="12699">
            <a:solidFill>
              <a:schemeClr val="accent1">
                <a:lumMod val="50196"/>
              </a:schemeClr>
            </a:solidFill>
            <a:prstDash val="soli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7" name="" hidden="0"/>
          <p:cNvSpPr/>
          <p:nvPr isPhoto="0" userDrawn="0"/>
        </p:nvSpPr>
        <p:spPr bwMode="auto">
          <a:xfrm flipH="0" flipV="0">
            <a:off x="10706013"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sz="1600"/>
          </a:p>
        </p:txBody>
      </p:sp>
      <p:pic>
        <p:nvPicPr>
          <p:cNvPr id="8" name="" hidden="0"/>
          <p:cNvPicPr>
            <a:picLocks noChangeAspect="1"/>
          </p:cNvPicPr>
          <p:nvPr isPhoto="0" userDrawn="0"/>
        </p:nvPicPr>
        <p:blipFill>
          <a:blip r:embed="rId4"/>
          <a:stretch/>
        </p:blipFill>
        <p:spPr bwMode="auto">
          <a:xfrm flipH="0" flipV="0">
            <a:off x="7486754" y="1428120"/>
            <a:ext cx="1257752" cy="1257752"/>
          </a:xfrm>
          <a:prstGeom prst="rect">
            <a:avLst/>
          </a:prstGeom>
          <a:ln w="12699">
            <a:solidFill>
              <a:schemeClr val="accent1">
                <a:lumMod val="50196"/>
              </a:schemeClr>
            </a:solidFill>
            <a:prstDash val="solid"/>
          </a:ln>
        </p:spPr>
      </p:pic>
      <p:sp>
        <p:nvSpPr>
          <p:cNvPr id="9" name="" hidden="0"/>
          <p:cNvSpPr/>
          <p:nvPr isPhoto="0" userDrawn="0"/>
        </p:nvSpPr>
        <p:spPr bwMode="auto">
          <a:xfrm flipH="0" flipV="0">
            <a:off x="7334167" y="130536"/>
            <a:ext cx="4762498"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10" name="" hidden="0"/>
          <p:cNvSpPr/>
          <p:nvPr isPhoto="0" userDrawn="0"/>
        </p:nvSpPr>
        <p:spPr bwMode="auto">
          <a:xfrm flipH="0" flipV="0">
            <a:off x="8697610" y="130536"/>
            <a:ext cx="2068843" cy="36560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Examples</a:t>
            </a:r>
            <a:endParaRPr/>
          </a:p>
        </p:txBody>
      </p:sp>
      <p:pic>
        <p:nvPicPr>
          <p:cNvPr id="11" name="" hidden="0"/>
          <p:cNvPicPr>
            <a:picLocks noChangeAspect="1"/>
          </p:cNvPicPr>
          <p:nvPr isPhoto="0" userDrawn="0"/>
        </p:nvPicPr>
        <p:blipFill>
          <a:blip r:embed="rId5"/>
          <a:stretch/>
        </p:blipFill>
        <p:spPr bwMode="auto">
          <a:xfrm rot="0" flipH="0" flipV="0">
            <a:off x="9103834" y="1417671"/>
            <a:ext cx="1256400" cy="1256400"/>
          </a:xfrm>
          <a:prstGeom prst="rect">
            <a:avLst/>
          </a:prstGeom>
          <a:ln w="12699">
            <a:solidFill>
              <a:schemeClr val="accent1">
                <a:lumMod val="50196"/>
              </a:schemeClr>
            </a:solidFill>
            <a:prstDash val="solid"/>
          </a:ln>
        </p:spPr>
      </p:pic>
      <p:pic>
        <p:nvPicPr>
          <p:cNvPr id="12" name="" hidden="0"/>
          <p:cNvPicPr>
            <a:picLocks noChangeAspect="1"/>
          </p:cNvPicPr>
          <p:nvPr isPhoto="0" userDrawn="0"/>
        </p:nvPicPr>
        <p:blipFill>
          <a:blip r:embed="rId6"/>
          <a:stretch/>
        </p:blipFill>
        <p:spPr bwMode="auto">
          <a:xfrm rot="0" flipH="0" flipV="0">
            <a:off x="10707961" y="1429475"/>
            <a:ext cx="1256400" cy="1256400"/>
          </a:xfrm>
          <a:prstGeom prst="rect">
            <a:avLst/>
          </a:prstGeom>
          <a:ln w="12699">
            <a:solidFill>
              <a:schemeClr val="accent1">
                <a:lumMod val="50196"/>
              </a:schemeClr>
            </a:solidFill>
            <a:prstDash val="solid"/>
          </a:ln>
        </p:spPr>
      </p:pic>
      <p:pic>
        <p:nvPicPr>
          <p:cNvPr id="13" name="" hidden="0"/>
          <p:cNvPicPr>
            <a:picLocks noChangeAspect="1"/>
          </p:cNvPicPr>
          <p:nvPr isPhoto="0" userDrawn="0"/>
        </p:nvPicPr>
        <p:blipFill>
          <a:blip r:embed="rId7"/>
          <a:stretch/>
        </p:blipFill>
        <p:spPr bwMode="auto">
          <a:xfrm rot="0" flipH="0" flipV="0">
            <a:off x="7486754" y="3124219"/>
            <a:ext cx="1256400" cy="1256400"/>
          </a:xfrm>
          <a:prstGeom prst="rect">
            <a:avLst/>
          </a:prstGeom>
          <a:ln w="12699">
            <a:solidFill>
              <a:schemeClr val="accent1">
                <a:lumMod val="50196"/>
              </a:schemeClr>
            </a:solidFill>
            <a:prstDash val="solid"/>
          </a:ln>
        </p:spPr>
      </p:pic>
      <p:pic>
        <p:nvPicPr>
          <p:cNvPr id="14" name="" hidden="0"/>
          <p:cNvPicPr>
            <a:picLocks noChangeAspect="1"/>
          </p:cNvPicPr>
          <p:nvPr isPhoto="0" userDrawn="0"/>
        </p:nvPicPr>
        <p:blipFill>
          <a:blip r:embed="rId8"/>
          <a:stretch/>
        </p:blipFill>
        <p:spPr bwMode="auto">
          <a:xfrm rot="0" flipH="0" flipV="0">
            <a:off x="9103834" y="3124219"/>
            <a:ext cx="1256400" cy="1256400"/>
          </a:xfrm>
          <a:prstGeom prst="rect">
            <a:avLst/>
          </a:prstGeom>
          <a:ln w="12699">
            <a:solidFill>
              <a:schemeClr val="accent1">
                <a:lumMod val="50196"/>
              </a:schemeClr>
            </a:solidFill>
            <a:prstDash val="solid"/>
          </a:ln>
        </p:spPr>
      </p:pic>
      <p:pic>
        <p:nvPicPr>
          <p:cNvPr id="15" name="" hidden="0"/>
          <p:cNvPicPr>
            <a:picLocks noChangeAspect="1"/>
          </p:cNvPicPr>
          <p:nvPr isPhoto="0" userDrawn="0"/>
        </p:nvPicPr>
        <p:blipFill>
          <a:blip r:embed="rId9"/>
          <a:stretch/>
        </p:blipFill>
        <p:spPr bwMode="auto">
          <a:xfrm rot="0" flipH="0" flipV="0">
            <a:off x="10707961" y="3124219"/>
            <a:ext cx="1256400" cy="1256400"/>
          </a:xfrm>
          <a:prstGeom prst="rect">
            <a:avLst/>
          </a:prstGeom>
          <a:ln w="12699">
            <a:solidFill>
              <a:schemeClr val="accent1">
                <a:lumMod val="50196"/>
              </a:schemeClr>
            </a:solidFill>
            <a:prstDash val="solid"/>
          </a:ln>
        </p:spPr>
      </p:pic>
      <p:pic>
        <p:nvPicPr>
          <p:cNvPr id="16" name="" hidden="0"/>
          <p:cNvPicPr>
            <a:picLocks noChangeAspect="1"/>
          </p:cNvPicPr>
          <p:nvPr isPhoto="0" userDrawn="0"/>
        </p:nvPicPr>
        <p:blipFill>
          <a:blip r:embed="rId10"/>
          <a:stretch/>
        </p:blipFill>
        <p:spPr bwMode="auto">
          <a:xfrm rot="0" flipH="0" flipV="0">
            <a:off x="9103834" y="4814694"/>
            <a:ext cx="1256400" cy="1256400"/>
          </a:xfrm>
          <a:prstGeom prst="rect">
            <a:avLst/>
          </a:prstGeom>
          <a:ln w="12699">
            <a:solidFill>
              <a:schemeClr val="accent1">
                <a:lumMod val="50196"/>
              </a:schemeClr>
            </a:solidFill>
            <a:prstDash val="solid"/>
          </a:ln>
        </p:spPr>
      </p:pic>
      <p:sp>
        <p:nvSpPr>
          <p:cNvPr id="17" name="" hidden="0"/>
          <p:cNvSpPr/>
          <p:nvPr isPhoto="0" userDrawn="0"/>
        </p:nvSpPr>
        <p:spPr bwMode="auto">
          <a:xfrm flipH="0" flipV="0">
            <a:off x="7488108"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18" name="" hidden="0"/>
          <p:cNvSpPr/>
          <p:nvPr isPhoto="0" userDrawn="0"/>
        </p:nvSpPr>
        <p:spPr bwMode="auto">
          <a:xfrm flipH="0" flipV="0">
            <a:off x="91185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19" name="" hidden="0"/>
          <p:cNvSpPr/>
          <p:nvPr isPhoto="0" userDrawn="0"/>
        </p:nvSpPr>
        <p:spPr bwMode="auto">
          <a:xfrm flipH="0" flipV="0">
            <a:off x="107060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a:p>
        </p:txBody>
      </p:sp>
      <p:sp>
        <p:nvSpPr>
          <p:cNvPr id="20" name="" hidden="0"/>
          <p:cNvSpPr/>
          <p:nvPr isPhoto="0" userDrawn="0"/>
        </p:nvSpPr>
        <p:spPr bwMode="auto">
          <a:xfrm flipH="0" flipV="0">
            <a:off x="7488108"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21" name="" hidden="0"/>
          <p:cNvSpPr/>
          <p:nvPr isPhoto="0" userDrawn="0"/>
        </p:nvSpPr>
        <p:spPr bwMode="auto">
          <a:xfrm flipH="0" flipV="0">
            <a:off x="9098816"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a:p>
        </p:txBody>
      </p:sp>
      <p:sp>
        <p:nvSpPr>
          <p:cNvPr id="22" name="" hidden="0"/>
          <p:cNvSpPr/>
          <p:nvPr isPhoto="0" userDrawn="0"/>
        </p:nvSpPr>
        <p:spPr bwMode="auto">
          <a:xfrm flipH="0" flipV="0">
            <a:off x="9075605" y="4482986"/>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sz="1600"/>
          </a:p>
        </p:txBody>
      </p:sp>
      <p:sp>
        <p:nvSpPr>
          <p:cNvPr id="23" name="" hidden="0"/>
          <p:cNvSpPr/>
          <p:nvPr isPhoto="0" userDrawn="0"/>
        </p:nvSpPr>
        <p:spPr bwMode="auto">
          <a:xfrm flipH="0" flipV="0">
            <a:off x="7488108" y="4482986"/>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not a pirate</a:t>
            </a:r>
            <a:endParaRPr sz="1600"/>
          </a:p>
        </p:txBody>
      </p:sp>
      <p:pic>
        <p:nvPicPr>
          <p:cNvPr id="24" name="" hidden="0"/>
          <p:cNvPicPr>
            <a:picLocks noChangeAspect="1"/>
          </p:cNvPicPr>
          <p:nvPr isPhoto="0" userDrawn="0"/>
        </p:nvPicPr>
        <p:blipFill>
          <a:blip r:embed="rId11"/>
          <a:stretch/>
        </p:blipFill>
        <p:spPr bwMode="auto">
          <a:xfrm rot="0" flipH="0" flipV="0">
            <a:off x="7486754" y="4814694"/>
            <a:ext cx="1256400" cy="1256400"/>
          </a:xfrm>
          <a:prstGeom prst="rect">
            <a:avLst/>
          </a:prstGeom>
          <a:ln w="12699">
            <a:solidFill>
              <a:schemeClr val="accent1">
                <a:lumMod val="50196"/>
              </a:schemeClr>
            </a:solidFill>
            <a:prstDash val="soli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7" name="" hidden="0"/>
          <p:cNvSpPr/>
          <p:nvPr isPhoto="0" userDrawn="0"/>
        </p:nvSpPr>
        <p:spPr bwMode="auto">
          <a:xfrm flipH="0" flipV="0">
            <a:off x="10706013"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sz="1600"/>
          </a:p>
        </p:txBody>
      </p:sp>
      <p:pic>
        <p:nvPicPr>
          <p:cNvPr id="8" name="" hidden="0"/>
          <p:cNvPicPr>
            <a:picLocks noChangeAspect="1"/>
          </p:cNvPicPr>
          <p:nvPr isPhoto="0" userDrawn="0"/>
        </p:nvPicPr>
        <p:blipFill>
          <a:blip r:embed="rId4"/>
          <a:stretch/>
        </p:blipFill>
        <p:spPr bwMode="auto">
          <a:xfrm flipH="0" flipV="0">
            <a:off x="7486754" y="1428120"/>
            <a:ext cx="1257752" cy="1257752"/>
          </a:xfrm>
          <a:prstGeom prst="rect">
            <a:avLst/>
          </a:prstGeom>
          <a:ln w="12699">
            <a:solidFill>
              <a:schemeClr val="accent1">
                <a:lumMod val="50196"/>
              </a:schemeClr>
            </a:solidFill>
            <a:prstDash val="solid"/>
          </a:ln>
        </p:spPr>
      </p:pic>
      <p:sp>
        <p:nvSpPr>
          <p:cNvPr id="9" name="" hidden="0"/>
          <p:cNvSpPr/>
          <p:nvPr isPhoto="0" userDrawn="0"/>
        </p:nvSpPr>
        <p:spPr bwMode="auto">
          <a:xfrm flipH="0" flipV="0">
            <a:off x="7334167" y="130536"/>
            <a:ext cx="4762498"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10" name="" hidden="0"/>
          <p:cNvSpPr/>
          <p:nvPr isPhoto="0" userDrawn="0"/>
        </p:nvSpPr>
        <p:spPr bwMode="auto">
          <a:xfrm flipH="0" flipV="0">
            <a:off x="8697610" y="130536"/>
            <a:ext cx="2068843" cy="36560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Examples</a:t>
            </a:r>
            <a:endParaRPr/>
          </a:p>
        </p:txBody>
      </p:sp>
      <p:pic>
        <p:nvPicPr>
          <p:cNvPr id="11" name="" hidden="0"/>
          <p:cNvPicPr>
            <a:picLocks noChangeAspect="1"/>
          </p:cNvPicPr>
          <p:nvPr isPhoto="0" userDrawn="0"/>
        </p:nvPicPr>
        <p:blipFill>
          <a:blip r:embed="rId5"/>
          <a:stretch/>
        </p:blipFill>
        <p:spPr bwMode="auto">
          <a:xfrm rot="0" flipH="0" flipV="0">
            <a:off x="9103834" y="1417671"/>
            <a:ext cx="1256400" cy="1256400"/>
          </a:xfrm>
          <a:prstGeom prst="rect">
            <a:avLst/>
          </a:prstGeom>
          <a:ln w="12699">
            <a:solidFill>
              <a:schemeClr val="accent1">
                <a:lumMod val="50196"/>
              </a:schemeClr>
            </a:solidFill>
            <a:prstDash val="solid"/>
          </a:ln>
        </p:spPr>
      </p:pic>
      <p:pic>
        <p:nvPicPr>
          <p:cNvPr id="12" name="" hidden="0"/>
          <p:cNvPicPr>
            <a:picLocks noChangeAspect="1"/>
          </p:cNvPicPr>
          <p:nvPr isPhoto="0" userDrawn="0"/>
        </p:nvPicPr>
        <p:blipFill>
          <a:blip r:embed="rId6"/>
          <a:stretch/>
        </p:blipFill>
        <p:spPr bwMode="auto">
          <a:xfrm rot="0" flipH="0" flipV="0">
            <a:off x="10707961" y="1429475"/>
            <a:ext cx="1256400" cy="1256400"/>
          </a:xfrm>
          <a:prstGeom prst="rect">
            <a:avLst/>
          </a:prstGeom>
          <a:ln w="12699">
            <a:solidFill>
              <a:schemeClr val="accent1">
                <a:lumMod val="50196"/>
              </a:schemeClr>
            </a:solidFill>
            <a:prstDash val="solid"/>
          </a:ln>
        </p:spPr>
      </p:pic>
      <p:pic>
        <p:nvPicPr>
          <p:cNvPr id="13" name="" hidden="0"/>
          <p:cNvPicPr>
            <a:picLocks noChangeAspect="1"/>
          </p:cNvPicPr>
          <p:nvPr isPhoto="0" userDrawn="0"/>
        </p:nvPicPr>
        <p:blipFill>
          <a:blip r:embed="rId7"/>
          <a:stretch/>
        </p:blipFill>
        <p:spPr bwMode="auto">
          <a:xfrm rot="0" flipH="0" flipV="0">
            <a:off x="7486754" y="3124219"/>
            <a:ext cx="1256400" cy="1256400"/>
          </a:xfrm>
          <a:prstGeom prst="rect">
            <a:avLst/>
          </a:prstGeom>
          <a:ln w="12699">
            <a:solidFill>
              <a:schemeClr val="accent1">
                <a:lumMod val="50196"/>
              </a:schemeClr>
            </a:solidFill>
            <a:prstDash val="solid"/>
          </a:ln>
        </p:spPr>
      </p:pic>
      <p:pic>
        <p:nvPicPr>
          <p:cNvPr id="14" name="" hidden="0"/>
          <p:cNvPicPr>
            <a:picLocks noChangeAspect="1"/>
          </p:cNvPicPr>
          <p:nvPr isPhoto="0" userDrawn="0"/>
        </p:nvPicPr>
        <p:blipFill>
          <a:blip r:embed="rId8"/>
          <a:stretch/>
        </p:blipFill>
        <p:spPr bwMode="auto">
          <a:xfrm rot="0" flipH="0" flipV="0">
            <a:off x="9103834" y="3124219"/>
            <a:ext cx="1256400" cy="1256400"/>
          </a:xfrm>
          <a:prstGeom prst="rect">
            <a:avLst/>
          </a:prstGeom>
          <a:ln w="12699">
            <a:solidFill>
              <a:schemeClr val="accent1">
                <a:lumMod val="50196"/>
              </a:schemeClr>
            </a:solidFill>
            <a:prstDash val="solid"/>
          </a:ln>
        </p:spPr>
      </p:pic>
      <p:pic>
        <p:nvPicPr>
          <p:cNvPr id="15" name="" hidden="0"/>
          <p:cNvPicPr>
            <a:picLocks noChangeAspect="1"/>
          </p:cNvPicPr>
          <p:nvPr isPhoto="0" userDrawn="0"/>
        </p:nvPicPr>
        <p:blipFill>
          <a:blip r:embed="rId9"/>
          <a:stretch/>
        </p:blipFill>
        <p:spPr bwMode="auto">
          <a:xfrm rot="0" flipH="0" flipV="0">
            <a:off x="10707961" y="3124219"/>
            <a:ext cx="1256400" cy="1256400"/>
          </a:xfrm>
          <a:prstGeom prst="rect">
            <a:avLst/>
          </a:prstGeom>
          <a:ln w="12699">
            <a:solidFill>
              <a:schemeClr val="accent1">
                <a:lumMod val="50196"/>
              </a:schemeClr>
            </a:solidFill>
            <a:prstDash val="solid"/>
          </a:ln>
        </p:spPr>
      </p:pic>
      <p:pic>
        <p:nvPicPr>
          <p:cNvPr id="16" name="" hidden="0"/>
          <p:cNvPicPr>
            <a:picLocks noChangeAspect="1"/>
          </p:cNvPicPr>
          <p:nvPr isPhoto="0" userDrawn="0"/>
        </p:nvPicPr>
        <p:blipFill>
          <a:blip r:embed="rId10"/>
          <a:stretch/>
        </p:blipFill>
        <p:spPr bwMode="auto">
          <a:xfrm rot="0" flipH="0" flipV="0">
            <a:off x="9103834" y="4814694"/>
            <a:ext cx="1256400" cy="1256400"/>
          </a:xfrm>
          <a:prstGeom prst="rect">
            <a:avLst/>
          </a:prstGeom>
          <a:ln w="12699">
            <a:solidFill>
              <a:schemeClr val="accent1">
                <a:lumMod val="50196"/>
              </a:schemeClr>
            </a:solidFill>
            <a:prstDash val="solid"/>
          </a:ln>
        </p:spPr>
      </p:pic>
      <p:pic>
        <p:nvPicPr>
          <p:cNvPr id="17" name="" hidden="0"/>
          <p:cNvPicPr>
            <a:picLocks noChangeAspect="1"/>
          </p:cNvPicPr>
          <p:nvPr isPhoto="0" userDrawn="0"/>
        </p:nvPicPr>
        <p:blipFill>
          <a:blip r:embed="rId11"/>
          <a:stretch/>
        </p:blipFill>
        <p:spPr bwMode="auto">
          <a:xfrm rot="0" flipH="0" flipV="0">
            <a:off x="10707961" y="4814694"/>
            <a:ext cx="1256400" cy="1256400"/>
          </a:xfrm>
          <a:prstGeom prst="rect">
            <a:avLst/>
          </a:prstGeom>
          <a:ln w="12699">
            <a:solidFill>
              <a:schemeClr val="accent1">
                <a:lumMod val="50196"/>
              </a:schemeClr>
            </a:solidFill>
            <a:prstDash val="solid"/>
          </a:ln>
        </p:spPr>
      </p:pic>
      <p:sp>
        <p:nvSpPr>
          <p:cNvPr id="18" name="" hidden="0"/>
          <p:cNvSpPr/>
          <p:nvPr isPhoto="0" userDrawn="0"/>
        </p:nvSpPr>
        <p:spPr bwMode="auto">
          <a:xfrm flipH="0" flipV="0">
            <a:off x="7488108"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19" name="" hidden="0"/>
          <p:cNvSpPr/>
          <p:nvPr isPhoto="0" userDrawn="0"/>
        </p:nvSpPr>
        <p:spPr bwMode="auto">
          <a:xfrm flipH="0" flipV="0">
            <a:off x="91185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20" name="" hidden="0"/>
          <p:cNvSpPr/>
          <p:nvPr isPhoto="0" userDrawn="0"/>
        </p:nvSpPr>
        <p:spPr bwMode="auto">
          <a:xfrm flipH="0" flipV="0">
            <a:off x="107060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a:p>
        </p:txBody>
      </p:sp>
      <p:sp>
        <p:nvSpPr>
          <p:cNvPr id="21" name="" hidden="0"/>
          <p:cNvSpPr/>
          <p:nvPr isPhoto="0" userDrawn="0"/>
        </p:nvSpPr>
        <p:spPr bwMode="auto">
          <a:xfrm flipH="0" flipV="0">
            <a:off x="7488108"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22" name="" hidden="0"/>
          <p:cNvSpPr/>
          <p:nvPr isPhoto="0" userDrawn="0"/>
        </p:nvSpPr>
        <p:spPr bwMode="auto">
          <a:xfrm flipH="0" flipV="0">
            <a:off x="9098816"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a:p>
        </p:txBody>
      </p:sp>
      <p:sp>
        <p:nvSpPr>
          <p:cNvPr id="23" name="" hidden="0"/>
          <p:cNvSpPr/>
          <p:nvPr isPhoto="0" userDrawn="0"/>
        </p:nvSpPr>
        <p:spPr bwMode="auto">
          <a:xfrm flipH="0" flipV="0">
            <a:off x="9075605" y="4482986"/>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sz="1600"/>
          </a:p>
        </p:txBody>
      </p:sp>
      <p:sp>
        <p:nvSpPr>
          <p:cNvPr id="24" name="" hidden="0"/>
          <p:cNvSpPr/>
          <p:nvPr isPhoto="0" userDrawn="0"/>
        </p:nvSpPr>
        <p:spPr bwMode="auto">
          <a:xfrm flipH="0" flipV="0">
            <a:off x="7488108" y="4482986"/>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not a pirate</a:t>
            </a:r>
            <a:endParaRPr sz="1600"/>
          </a:p>
        </p:txBody>
      </p:sp>
      <p:sp>
        <p:nvSpPr>
          <p:cNvPr id="25" name="" hidden="0"/>
          <p:cNvSpPr/>
          <p:nvPr isPhoto="0" userDrawn="0"/>
        </p:nvSpPr>
        <p:spPr bwMode="auto">
          <a:xfrm flipH="0" flipV="0">
            <a:off x="10706013" y="4482986"/>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not a pirate</a:t>
            </a:r>
            <a:endParaRPr sz="1600"/>
          </a:p>
        </p:txBody>
      </p:sp>
      <p:pic>
        <p:nvPicPr>
          <p:cNvPr id="26" name="" hidden="0"/>
          <p:cNvPicPr>
            <a:picLocks noChangeAspect="1"/>
          </p:cNvPicPr>
          <p:nvPr isPhoto="0" userDrawn="0"/>
        </p:nvPicPr>
        <p:blipFill>
          <a:blip r:embed="rId12"/>
          <a:stretch/>
        </p:blipFill>
        <p:spPr bwMode="auto">
          <a:xfrm rot="0" flipH="0" flipV="0">
            <a:off x="7486754" y="4814694"/>
            <a:ext cx="1256400" cy="1256400"/>
          </a:xfrm>
          <a:prstGeom prst="rect">
            <a:avLst/>
          </a:prstGeom>
          <a:ln w="12699">
            <a:solidFill>
              <a:schemeClr val="accent1">
                <a:lumMod val="50196"/>
              </a:schemeClr>
            </a:solidFill>
            <a:prstDash val="soli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pic>
        <p:nvPicPr>
          <p:cNvPr id="6" name="" hidden="0"/>
          <p:cNvPicPr>
            <a:picLocks noChangeAspect="1"/>
          </p:cNvPicPr>
          <p:nvPr isPhoto="0" userDrawn="0"/>
        </p:nvPicPr>
        <p:blipFill>
          <a:blip r:embed="rId4"/>
          <a:srcRect l="15185" t="0" r="26674" b="0"/>
          <a:stretch/>
        </p:blipFill>
        <p:spPr bwMode="auto">
          <a:xfrm flipH="0" flipV="0">
            <a:off x="4763633" y="2876842"/>
            <a:ext cx="3322674" cy="3571875"/>
          </a:xfrm>
          <a:prstGeom prst="rect">
            <a:avLst/>
          </a:prstGeom>
        </p:spPr>
      </p:pic>
      <p:pic>
        <p:nvPicPr>
          <p:cNvPr id="7" name="" hidden="0"/>
          <p:cNvPicPr>
            <a:picLocks noChangeAspect="1"/>
          </p:cNvPicPr>
          <p:nvPr isPhoto="0" userDrawn="0"/>
        </p:nvPicPr>
        <p:blipFill>
          <a:blip r:embed="rId5"/>
          <a:stretch/>
        </p:blipFill>
        <p:spPr bwMode="auto">
          <a:xfrm flipH="0" flipV="0">
            <a:off x="1096416" y="4953883"/>
            <a:ext cx="1789590" cy="1193059"/>
          </a:xfrm>
          <a:prstGeom prst="rect">
            <a:avLst/>
          </a:prstGeom>
        </p:spPr>
      </p:pic>
      <p:sp>
        <p:nvSpPr>
          <p:cNvPr id="8" name="" hidden="0"/>
          <p:cNvSpPr/>
          <p:nvPr isPhoto="0" userDrawn="0"/>
        </p:nvSpPr>
        <p:spPr bwMode="auto">
          <a:xfrm rot="0" flipH="0" flipV="0">
            <a:off x="3340841" y="5377071"/>
            <a:ext cx="1140782" cy="578773"/>
          </a:xfrm>
          <a:prstGeom prst="rightArrow">
            <a:avLst>
              <a:gd name="adj1" fmla="val 50000"/>
              <a:gd name="adj2" fmla="val 50000"/>
            </a:avLst>
          </a:prstGeom>
          <a:solidFill>
            <a:schemeClr val="accent6">
              <a:lumMod val="20000"/>
              <a:lumOff val="80000"/>
            </a:schemeClr>
          </a:solidFill>
          <a:ln w="12700" cap="flat" cmpd="sng" algn="ctr">
            <a:solidFill>
              <a:schemeClr val="accent6">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sp>
      <p:pic>
        <p:nvPicPr>
          <p:cNvPr id="9" name="" hidden="0"/>
          <p:cNvPicPr>
            <a:picLocks noChangeAspect="1"/>
          </p:cNvPicPr>
          <p:nvPr isPhoto="0" userDrawn="0"/>
        </p:nvPicPr>
        <p:blipFill>
          <a:blip r:embed="rId6"/>
          <a:stretch/>
        </p:blipFill>
        <p:spPr bwMode="auto">
          <a:xfrm rot="0" flipH="0" flipV="0">
            <a:off x="1185085" y="2699632"/>
            <a:ext cx="1817527" cy="1746685"/>
          </a:xfrm>
          <a:prstGeom prst="rect">
            <a:avLst/>
          </a:prstGeom>
        </p:spPr>
      </p:pic>
      <p:sp>
        <p:nvSpPr>
          <p:cNvPr id="10" name="" hidden="0"/>
          <p:cNvSpPr/>
          <p:nvPr isPhoto="0" userDrawn="0"/>
        </p:nvSpPr>
        <p:spPr bwMode="auto">
          <a:xfrm rot="0" flipH="0" flipV="0">
            <a:off x="3319074" y="3194996"/>
            <a:ext cx="1140782" cy="578773"/>
          </a:xfrm>
          <a:prstGeom prst="rightArrow">
            <a:avLst>
              <a:gd name="adj1" fmla="val 50000"/>
              <a:gd name="adj2" fmla="val 50000"/>
            </a:avLst>
          </a:prstGeom>
          <a:solidFill>
            <a:schemeClr val="accent6">
              <a:lumMod val="20000"/>
              <a:lumOff val="80000"/>
            </a:schemeClr>
          </a:solidFill>
          <a:ln w="12700" cap="flat" cmpd="sng" algn="ctr">
            <a:solidFill>
              <a:schemeClr val="accent6">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11"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12" name="Title 1" hidden="0"/>
          <p:cNvSpPr>
            <a:spLocks noGrp="1"/>
          </p:cNvSpPr>
          <p:nvPr isPhoto="0" userDrawn="0"/>
        </p:nvSpPr>
        <p:spPr bwMode="auto">
          <a:xfrm flipH="0" flipV="0">
            <a:off x="5915493" y="182425"/>
            <a:ext cx="6002964"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r">
              <a:defRPr/>
            </a:pPr>
            <a:r>
              <a:rPr lang="en-US">
                <a:latin typeface="Helvetica 65 Medium"/>
                <a:ea typeface="Helvetica 65 Medium"/>
                <a:cs typeface="Helvetica 65 Medium"/>
              </a:rPr>
              <a:t>Traditional software</a:t>
            </a:r>
            <a:endParaRPr>
              <a:latin typeface="Helvetica 65 Medium"/>
              <a:ea typeface="Helvetica 65 Medium"/>
              <a:cs typeface="Helvetica 65 Medium"/>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 hidden="0"/>
          <p:cNvSpPr/>
          <p:nvPr isPhoto="0" userDrawn="0"/>
        </p:nvSpPr>
        <p:spPr bwMode="auto">
          <a:xfrm flipH="0" flipV="0">
            <a:off x="3047159" y="1818529"/>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a:t>
            </a:r>
            <a:endParaRPr>
              <a:solidFill>
                <a:schemeClr val="tx1">
                  <a:lumMod val="75000"/>
                  <a:lumOff val="25000"/>
                </a:schemeClr>
              </a:solidFill>
            </a:endParaRPr>
          </a:p>
        </p:txBody>
      </p:sp>
      <p:cxnSp>
        <p:nvCxnSpPr>
          <p:cNvPr id="7" name="" hidden="0"/>
          <p:cNvCxnSpPr>
            <a:cxnSpLocks/>
          </p:cNvCxnSpPr>
          <p:nvPr isPhoto="0" userDrawn="0"/>
        </p:nvCxnSpPr>
        <p:spPr bwMode="auto">
          <a:xfrm rot="5399976" flipH="0" flipV="0">
            <a:off x="2900498" y="3376148"/>
            <a:ext cx="583355" cy="396447"/>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8" name="" hidden="0"/>
          <p:cNvCxnSpPr>
            <a:cxnSpLocks/>
          </p:cNvCxnSpPr>
          <p:nvPr isPhoto="0" userDrawn="0"/>
        </p:nvCxnSpPr>
        <p:spPr bwMode="auto">
          <a:xfrm rot="5399976" flipH="0" flipV="1">
            <a:off x="4207817" y="3370563"/>
            <a:ext cx="587665"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9" name="" hidden="0"/>
          <p:cNvSpPr/>
          <p:nvPr isPhoto="0" userDrawn="0"/>
        </p:nvSpPr>
        <p:spPr bwMode="auto">
          <a:xfrm flipH="0" flipV="0">
            <a:off x="2701584" y="3261083"/>
            <a:ext cx="549189" cy="36579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no</a:t>
            </a:r>
            <a:endParaRPr/>
          </a:p>
        </p:txBody>
      </p:sp>
      <p:sp>
        <p:nvSpPr>
          <p:cNvPr id="10" name="" hidden="0"/>
          <p:cNvSpPr/>
          <p:nvPr isPhoto="0" userDrawn="0"/>
        </p:nvSpPr>
        <p:spPr bwMode="auto">
          <a:xfrm flipH="0" flipV="0">
            <a:off x="4396107" y="3278384"/>
            <a:ext cx="549189" cy="3657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yes</a:t>
            </a:r>
            <a:endParaRPr/>
          </a:p>
        </p:txBody>
      </p:sp>
      <p:sp>
        <p:nvSpPr>
          <p:cNvPr id="11"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12" name="" hidden="0"/>
          <p:cNvSpPr/>
          <p:nvPr isPhoto="0" userDrawn="0"/>
        </p:nvSpPr>
        <p:spPr bwMode="auto">
          <a:xfrm flipH="0" flipV="0">
            <a:off x="10706013"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sz="1600"/>
          </a:p>
        </p:txBody>
      </p:sp>
      <p:pic>
        <p:nvPicPr>
          <p:cNvPr id="13" name="" hidden="0"/>
          <p:cNvPicPr>
            <a:picLocks noChangeAspect="1"/>
          </p:cNvPicPr>
          <p:nvPr isPhoto="0" userDrawn="0"/>
        </p:nvPicPr>
        <p:blipFill>
          <a:blip r:embed="rId4"/>
          <a:stretch/>
        </p:blipFill>
        <p:spPr bwMode="auto">
          <a:xfrm flipH="0" flipV="0">
            <a:off x="7486754" y="1428120"/>
            <a:ext cx="1257752" cy="1257752"/>
          </a:xfrm>
          <a:prstGeom prst="rect">
            <a:avLst/>
          </a:prstGeom>
          <a:ln w="12699">
            <a:solidFill>
              <a:schemeClr val="accent1">
                <a:lumMod val="50196"/>
              </a:schemeClr>
            </a:solidFill>
            <a:prstDash val="solid"/>
          </a:ln>
        </p:spPr>
      </p:pic>
      <p:sp>
        <p:nvSpPr>
          <p:cNvPr id="14" name="" hidden="0"/>
          <p:cNvSpPr/>
          <p:nvPr isPhoto="0" userDrawn="0"/>
        </p:nvSpPr>
        <p:spPr bwMode="auto">
          <a:xfrm flipH="0" flipV="0">
            <a:off x="7334167" y="130536"/>
            <a:ext cx="4762498"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15" name="" hidden="0"/>
          <p:cNvSpPr/>
          <p:nvPr isPhoto="0" userDrawn="0"/>
        </p:nvSpPr>
        <p:spPr bwMode="auto">
          <a:xfrm flipH="0" flipV="0">
            <a:off x="8697610" y="130536"/>
            <a:ext cx="2068843" cy="36560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Examples</a:t>
            </a:r>
            <a:endParaRPr/>
          </a:p>
        </p:txBody>
      </p:sp>
      <p:pic>
        <p:nvPicPr>
          <p:cNvPr id="16" name="" hidden="0"/>
          <p:cNvPicPr>
            <a:picLocks noChangeAspect="1"/>
          </p:cNvPicPr>
          <p:nvPr isPhoto="0" userDrawn="0"/>
        </p:nvPicPr>
        <p:blipFill>
          <a:blip r:embed="rId5"/>
          <a:stretch/>
        </p:blipFill>
        <p:spPr bwMode="auto">
          <a:xfrm rot="0" flipH="0" flipV="0">
            <a:off x="9103834" y="1417671"/>
            <a:ext cx="1256400" cy="1256400"/>
          </a:xfrm>
          <a:prstGeom prst="rect">
            <a:avLst/>
          </a:prstGeom>
          <a:ln w="12699">
            <a:solidFill>
              <a:schemeClr val="accent1">
                <a:lumMod val="50196"/>
              </a:schemeClr>
            </a:solidFill>
            <a:prstDash val="solid"/>
          </a:ln>
        </p:spPr>
      </p:pic>
      <p:pic>
        <p:nvPicPr>
          <p:cNvPr id="17" name="" hidden="0"/>
          <p:cNvPicPr>
            <a:picLocks noChangeAspect="1"/>
          </p:cNvPicPr>
          <p:nvPr isPhoto="0" userDrawn="0"/>
        </p:nvPicPr>
        <p:blipFill>
          <a:blip r:embed="rId6"/>
          <a:stretch/>
        </p:blipFill>
        <p:spPr bwMode="auto">
          <a:xfrm rot="0" flipH="0" flipV="0">
            <a:off x="10707961" y="1429475"/>
            <a:ext cx="1256400" cy="1256400"/>
          </a:xfrm>
          <a:prstGeom prst="rect">
            <a:avLst/>
          </a:prstGeom>
          <a:ln w="12699">
            <a:solidFill>
              <a:schemeClr val="accent1">
                <a:lumMod val="50196"/>
              </a:schemeClr>
            </a:solidFill>
            <a:prstDash val="solid"/>
          </a:ln>
        </p:spPr>
      </p:pic>
      <p:pic>
        <p:nvPicPr>
          <p:cNvPr id="18" name="" hidden="0"/>
          <p:cNvPicPr>
            <a:picLocks noChangeAspect="1"/>
          </p:cNvPicPr>
          <p:nvPr isPhoto="0" userDrawn="0"/>
        </p:nvPicPr>
        <p:blipFill>
          <a:blip r:embed="rId7"/>
          <a:stretch/>
        </p:blipFill>
        <p:spPr bwMode="auto">
          <a:xfrm rot="0" flipH="0" flipV="0">
            <a:off x="7486754" y="3124219"/>
            <a:ext cx="1256400" cy="1256400"/>
          </a:xfrm>
          <a:prstGeom prst="rect">
            <a:avLst/>
          </a:prstGeom>
          <a:ln w="12699">
            <a:solidFill>
              <a:schemeClr val="accent1">
                <a:lumMod val="50196"/>
              </a:schemeClr>
            </a:solidFill>
            <a:prstDash val="solid"/>
          </a:ln>
        </p:spPr>
      </p:pic>
      <p:pic>
        <p:nvPicPr>
          <p:cNvPr id="19" name="" hidden="0"/>
          <p:cNvPicPr>
            <a:picLocks noChangeAspect="1"/>
          </p:cNvPicPr>
          <p:nvPr isPhoto="0" userDrawn="0"/>
        </p:nvPicPr>
        <p:blipFill>
          <a:blip r:embed="rId8"/>
          <a:stretch/>
        </p:blipFill>
        <p:spPr bwMode="auto">
          <a:xfrm rot="0" flipH="0" flipV="0">
            <a:off x="9103834" y="3124219"/>
            <a:ext cx="1256400" cy="1256400"/>
          </a:xfrm>
          <a:prstGeom prst="rect">
            <a:avLst/>
          </a:prstGeom>
          <a:ln w="12699">
            <a:solidFill>
              <a:schemeClr val="accent1">
                <a:lumMod val="50196"/>
              </a:schemeClr>
            </a:solidFill>
            <a:prstDash val="solid"/>
          </a:ln>
        </p:spPr>
      </p:pic>
      <p:pic>
        <p:nvPicPr>
          <p:cNvPr id="20" name="" hidden="0"/>
          <p:cNvPicPr>
            <a:picLocks noChangeAspect="1"/>
          </p:cNvPicPr>
          <p:nvPr isPhoto="0" userDrawn="0"/>
        </p:nvPicPr>
        <p:blipFill>
          <a:blip r:embed="rId9"/>
          <a:stretch/>
        </p:blipFill>
        <p:spPr bwMode="auto">
          <a:xfrm rot="0" flipH="0" flipV="0">
            <a:off x="10707961" y="3124219"/>
            <a:ext cx="1256400" cy="1256400"/>
          </a:xfrm>
          <a:prstGeom prst="rect">
            <a:avLst/>
          </a:prstGeom>
          <a:ln w="12699">
            <a:solidFill>
              <a:schemeClr val="accent1">
                <a:lumMod val="50196"/>
              </a:schemeClr>
            </a:solidFill>
            <a:prstDash val="solid"/>
          </a:ln>
        </p:spPr>
      </p:pic>
      <p:pic>
        <p:nvPicPr>
          <p:cNvPr id="21" name="" hidden="0"/>
          <p:cNvPicPr>
            <a:picLocks noChangeAspect="1"/>
          </p:cNvPicPr>
          <p:nvPr isPhoto="0" userDrawn="0"/>
        </p:nvPicPr>
        <p:blipFill>
          <a:blip r:embed="rId10"/>
          <a:stretch/>
        </p:blipFill>
        <p:spPr bwMode="auto">
          <a:xfrm rot="0" flipH="0" flipV="0">
            <a:off x="9103834" y="4814694"/>
            <a:ext cx="1256400" cy="1256400"/>
          </a:xfrm>
          <a:prstGeom prst="rect">
            <a:avLst/>
          </a:prstGeom>
          <a:ln w="12699">
            <a:solidFill>
              <a:schemeClr val="accent1">
                <a:lumMod val="50196"/>
              </a:schemeClr>
            </a:solidFill>
            <a:prstDash val="solid"/>
          </a:ln>
        </p:spPr>
      </p:pic>
      <p:pic>
        <p:nvPicPr>
          <p:cNvPr id="22" name="" hidden="0"/>
          <p:cNvPicPr>
            <a:picLocks noChangeAspect="1"/>
          </p:cNvPicPr>
          <p:nvPr isPhoto="0" userDrawn="0"/>
        </p:nvPicPr>
        <p:blipFill>
          <a:blip r:embed="rId11"/>
          <a:stretch/>
        </p:blipFill>
        <p:spPr bwMode="auto">
          <a:xfrm rot="0" flipH="0" flipV="0">
            <a:off x="10707961" y="4814694"/>
            <a:ext cx="1256400" cy="1256400"/>
          </a:xfrm>
          <a:prstGeom prst="rect">
            <a:avLst/>
          </a:prstGeom>
          <a:ln w="12699">
            <a:solidFill>
              <a:schemeClr val="accent1">
                <a:lumMod val="50196"/>
              </a:schemeClr>
            </a:solidFill>
            <a:prstDash val="solid"/>
          </a:ln>
        </p:spPr>
      </p:pic>
      <p:sp>
        <p:nvSpPr>
          <p:cNvPr id="23" name="" hidden="0"/>
          <p:cNvSpPr/>
          <p:nvPr isPhoto="0" userDrawn="0"/>
        </p:nvSpPr>
        <p:spPr bwMode="auto">
          <a:xfrm flipH="0" flipV="0">
            <a:off x="7488108"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24" name="" hidden="0"/>
          <p:cNvSpPr/>
          <p:nvPr isPhoto="0" userDrawn="0"/>
        </p:nvSpPr>
        <p:spPr bwMode="auto">
          <a:xfrm flipH="0" flipV="0">
            <a:off x="91185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25" name="" hidden="0"/>
          <p:cNvSpPr/>
          <p:nvPr isPhoto="0" userDrawn="0"/>
        </p:nvSpPr>
        <p:spPr bwMode="auto">
          <a:xfrm flipH="0" flipV="0">
            <a:off x="107060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a:p>
        </p:txBody>
      </p:sp>
      <p:sp>
        <p:nvSpPr>
          <p:cNvPr id="26" name="" hidden="0"/>
          <p:cNvSpPr/>
          <p:nvPr isPhoto="0" userDrawn="0"/>
        </p:nvSpPr>
        <p:spPr bwMode="auto">
          <a:xfrm flipH="0" flipV="0">
            <a:off x="7488108"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27" name="" hidden="0"/>
          <p:cNvSpPr/>
          <p:nvPr isPhoto="0" userDrawn="0"/>
        </p:nvSpPr>
        <p:spPr bwMode="auto">
          <a:xfrm flipH="0" flipV="0">
            <a:off x="9098816"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a:p>
        </p:txBody>
      </p:sp>
      <p:sp>
        <p:nvSpPr>
          <p:cNvPr id="28" name="" hidden="0"/>
          <p:cNvSpPr/>
          <p:nvPr isPhoto="0" userDrawn="0"/>
        </p:nvSpPr>
        <p:spPr bwMode="auto">
          <a:xfrm flipH="0" flipV="0">
            <a:off x="9075605" y="4482986"/>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sz="1600"/>
          </a:p>
        </p:txBody>
      </p:sp>
      <p:sp>
        <p:nvSpPr>
          <p:cNvPr id="29" name="" hidden="0"/>
          <p:cNvSpPr/>
          <p:nvPr isPhoto="0" userDrawn="0"/>
        </p:nvSpPr>
        <p:spPr bwMode="auto">
          <a:xfrm flipH="0" flipV="0">
            <a:off x="7488108" y="4482986"/>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not a pirate</a:t>
            </a:r>
            <a:endParaRPr sz="1600"/>
          </a:p>
        </p:txBody>
      </p:sp>
      <p:sp>
        <p:nvSpPr>
          <p:cNvPr id="30" name="" hidden="0"/>
          <p:cNvSpPr/>
          <p:nvPr isPhoto="0" userDrawn="0"/>
        </p:nvSpPr>
        <p:spPr bwMode="auto">
          <a:xfrm flipH="0" flipV="0">
            <a:off x="10706013" y="4482986"/>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not a pirate</a:t>
            </a:r>
            <a:endParaRPr sz="1600"/>
          </a:p>
        </p:txBody>
      </p:sp>
      <p:pic>
        <p:nvPicPr>
          <p:cNvPr id="31" name="" hidden="0"/>
          <p:cNvPicPr>
            <a:picLocks noChangeAspect="1"/>
          </p:cNvPicPr>
          <p:nvPr isPhoto="0" userDrawn="0"/>
        </p:nvPicPr>
        <p:blipFill>
          <a:blip r:embed="rId12"/>
          <a:stretch/>
        </p:blipFill>
        <p:spPr bwMode="auto">
          <a:xfrm rot="0" flipH="0" flipV="0">
            <a:off x="7486754" y="4814694"/>
            <a:ext cx="1256400" cy="1256400"/>
          </a:xfrm>
          <a:prstGeom prst="rect">
            <a:avLst/>
          </a:prstGeom>
          <a:ln w="12699">
            <a:solidFill>
              <a:schemeClr val="accent1">
                <a:lumMod val="50196"/>
              </a:schemeClr>
            </a:solidFill>
            <a:prstDash val="solid"/>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7" name="" hidden="0"/>
          <p:cNvSpPr/>
          <p:nvPr isPhoto="0" userDrawn="0"/>
        </p:nvSpPr>
        <p:spPr bwMode="auto">
          <a:xfrm flipH="0" flipV="0">
            <a:off x="10706013"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sz="1600"/>
          </a:p>
        </p:txBody>
      </p:sp>
      <p:pic>
        <p:nvPicPr>
          <p:cNvPr id="8" name="" hidden="0"/>
          <p:cNvPicPr>
            <a:picLocks noChangeAspect="1"/>
          </p:cNvPicPr>
          <p:nvPr isPhoto="0" userDrawn="0"/>
        </p:nvPicPr>
        <p:blipFill>
          <a:blip r:embed="rId4"/>
          <a:stretch/>
        </p:blipFill>
        <p:spPr bwMode="auto">
          <a:xfrm flipH="0" flipV="0">
            <a:off x="7486754" y="1428120"/>
            <a:ext cx="1257752" cy="1257752"/>
          </a:xfrm>
          <a:prstGeom prst="rect">
            <a:avLst/>
          </a:prstGeom>
          <a:ln w="28575">
            <a:solidFill>
              <a:srgbClr val="FF0000"/>
            </a:solidFill>
            <a:prstDash val="solid"/>
          </a:ln>
        </p:spPr>
      </p:pic>
      <p:sp>
        <p:nvSpPr>
          <p:cNvPr id="9" name="" hidden="0"/>
          <p:cNvSpPr/>
          <p:nvPr isPhoto="0" userDrawn="0"/>
        </p:nvSpPr>
        <p:spPr bwMode="auto">
          <a:xfrm flipH="0" flipV="0">
            <a:off x="7334167" y="130536"/>
            <a:ext cx="4762498"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10" name="" hidden="0"/>
          <p:cNvSpPr/>
          <p:nvPr isPhoto="0" userDrawn="0"/>
        </p:nvSpPr>
        <p:spPr bwMode="auto">
          <a:xfrm flipH="0" flipV="0">
            <a:off x="8697610" y="130536"/>
            <a:ext cx="2068843" cy="36560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Examples</a:t>
            </a:r>
            <a:endParaRPr/>
          </a:p>
        </p:txBody>
      </p:sp>
      <p:pic>
        <p:nvPicPr>
          <p:cNvPr id="11" name="" hidden="0"/>
          <p:cNvPicPr>
            <a:picLocks noChangeAspect="1"/>
          </p:cNvPicPr>
          <p:nvPr isPhoto="0" userDrawn="0"/>
        </p:nvPicPr>
        <p:blipFill>
          <a:blip r:embed="rId5"/>
          <a:stretch/>
        </p:blipFill>
        <p:spPr bwMode="auto">
          <a:xfrm rot="0" flipH="0" flipV="0">
            <a:off x="9103834" y="1417671"/>
            <a:ext cx="1256400" cy="1256400"/>
          </a:xfrm>
          <a:prstGeom prst="rect">
            <a:avLst/>
          </a:prstGeom>
          <a:ln w="12699">
            <a:solidFill>
              <a:schemeClr val="accent1">
                <a:lumMod val="50196"/>
              </a:schemeClr>
            </a:solidFill>
            <a:prstDash val="solid"/>
          </a:ln>
        </p:spPr>
      </p:pic>
      <p:pic>
        <p:nvPicPr>
          <p:cNvPr id="12" name="" hidden="0"/>
          <p:cNvPicPr>
            <a:picLocks noChangeAspect="1"/>
          </p:cNvPicPr>
          <p:nvPr isPhoto="0" userDrawn="0"/>
        </p:nvPicPr>
        <p:blipFill>
          <a:blip r:embed="rId6"/>
          <a:stretch/>
        </p:blipFill>
        <p:spPr bwMode="auto">
          <a:xfrm rot="0" flipH="0" flipV="0">
            <a:off x="10707961" y="1429475"/>
            <a:ext cx="1256400" cy="1256400"/>
          </a:xfrm>
          <a:prstGeom prst="rect">
            <a:avLst/>
          </a:prstGeom>
          <a:ln w="28575">
            <a:solidFill>
              <a:srgbClr val="FF0000"/>
            </a:solidFill>
            <a:prstDash val="solid"/>
          </a:ln>
        </p:spPr>
      </p:pic>
      <p:pic>
        <p:nvPicPr>
          <p:cNvPr id="13" name="" hidden="0"/>
          <p:cNvPicPr>
            <a:picLocks noChangeAspect="1"/>
          </p:cNvPicPr>
          <p:nvPr isPhoto="0" userDrawn="0"/>
        </p:nvPicPr>
        <p:blipFill>
          <a:blip r:embed="rId7"/>
          <a:stretch/>
        </p:blipFill>
        <p:spPr bwMode="auto">
          <a:xfrm rot="0" flipH="0" flipV="0">
            <a:off x="7486754" y="3124219"/>
            <a:ext cx="1256400" cy="1256400"/>
          </a:xfrm>
          <a:prstGeom prst="rect">
            <a:avLst/>
          </a:prstGeom>
          <a:ln w="28575">
            <a:solidFill>
              <a:srgbClr val="FF0000"/>
            </a:solidFill>
            <a:prstDash val="solid"/>
          </a:ln>
        </p:spPr>
      </p:pic>
      <p:pic>
        <p:nvPicPr>
          <p:cNvPr id="14" name="" hidden="0"/>
          <p:cNvPicPr>
            <a:picLocks noChangeAspect="1"/>
          </p:cNvPicPr>
          <p:nvPr isPhoto="0" userDrawn="0"/>
        </p:nvPicPr>
        <p:blipFill>
          <a:blip r:embed="rId8"/>
          <a:stretch/>
        </p:blipFill>
        <p:spPr bwMode="auto">
          <a:xfrm rot="0" flipH="0" flipV="0">
            <a:off x="9103834" y="3124219"/>
            <a:ext cx="1256400" cy="1256400"/>
          </a:xfrm>
          <a:prstGeom prst="rect">
            <a:avLst/>
          </a:prstGeom>
          <a:ln w="12699">
            <a:solidFill>
              <a:schemeClr val="accent1">
                <a:lumMod val="50196"/>
              </a:schemeClr>
            </a:solidFill>
            <a:prstDash val="solid"/>
          </a:ln>
        </p:spPr>
      </p:pic>
      <p:pic>
        <p:nvPicPr>
          <p:cNvPr id="15" name="" hidden="0"/>
          <p:cNvPicPr>
            <a:picLocks noChangeAspect="1"/>
          </p:cNvPicPr>
          <p:nvPr isPhoto="0" userDrawn="0"/>
        </p:nvPicPr>
        <p:blipFill>
          <a:blip r:embed="rId9"/>
          <a:stretch/>
        </p:blipFill>
        <p:spPr bwMode="auto">
          <a:xfrm rot="0" flipH="0" flipV="0">
            <a:off x="10707961" y="3124219"/>
            <a:ext cx="1256400" cy="1256400"/>
          </a:xfrm>
          <a:prstGeom prst="rect">
            <a:avLst/>
          </a:prstGeom>
          <a:ln w="12699">
            <a:solidFill>
              <a:schemeClr val="accent1">
                <a:lumMod val="50196"/>
              </a:schemeClr>
            </a:solidFill>
            <a:prstDash val="solid"/>
          </a:ln>
        </p:spPr>
      </p:pic>
      <p:pic>
        <p:nvPicPr>
          <p:cNvPr id="16" name="" hidden="0"/>
          <p:cNvPicPr>
            <a:picLocks noChangeAspect="1"/>
          </p:cNvPicPr>
          <p:nvPr isPhoto="0" userDrawn="0"/>
        </p:nvPicPr>
        <p:blipFill>
          <a:blip r:embed="rId10"/>
          <a:stretch/>
        </p:blipFill>
        <p:spPr bwMode="auto">
          <a:xfrm rot="0" flipH="0" flipV="0">
            <a:off x="9103834" y="4814694"/>
            <a:ext cx="1256400" cy="1256400"/>
          </a:xfrm>
          <a:prstGeom prst="rect">
            <a:avLst/>
          </a:prstGeom>
          <a:ln w="12699">
            <a:solidFill>
              <a:schemeClr val="accent1">
                <a:lumMod val="50196"/>
              </a:schemeClr>
            </a:solidFill>
            <a:prstDash val="solid"/>
          </a:ln>
        </p:spPr>
      </p:pic>
      <p:pic>
        <p:nvPicPr>
          <p:cNvPr id="17" name="" hidden="0"/>
          <p:cNvPicPr>
            <a:picLocks noChangeAspect="1"/>
          </p:cNvPicPr>
          <p:nvPr isPhoto="0" userDrawn="0"/>
        </p:nvPicPr>
        <p:blipFill>
          <a:blip r:embed="rId11"/>
          <a:stretch/>
        </p:blipFill>
        <p:spPr bwMode="auto">
          <a:xfrm rot="0" flipH="0" flipV="0">
            <a:off x="10707961" y="4814694"/>
            <a:ext cx="1256400" cy="1256400"/>
          </a:xfrm>
          <a:prstGeom prst="rect">
            <a:avLst/>
          </a:prstGeom>
          <a:ln w="28575">
            <a:solidFill>
              <a:srgbClr val="FF0000"/>
            </a:solidFill>
            <a:prstDash val="solid"/>
          </a:ln>
        </p:spPr>
      </p:pic>
      <p:sp>
        <p:nvSpPr>
          <p:cNvPr id="18" name="" hidden="0"/>
          <p:cNvSpPr/>
          <p:nvPr isPhoto="0" userDrawn="0"/>
        </p:nvSpPr>
        <p:spPr bwMode="auto">
          <a:xfrm flipH="0" flipV="0">
            <a:off x="7488108"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19" name="" hidden="0"/>
          <p:cNvSpPr/>
          <p:nvPr isPhoto="0" userDrawn="0"/>
        </p:nvSpPr>
        <p:spPr bwMode="auto">
          <a:xfrm flipH="0" flipV="0">
            <a:off x="91185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20" name="" hidden="0"/>
          <p:cNvSpPr/>
          <p:nvPr isPhoto="0" userDrawn="0"/>
        </p:nvSpPr>
        <p:spPr bwMode="auto">
          <a:xfrm flipH="0" flipV="0">
            <a:off x="107060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a:p>
        </p:txBody>
      </p:sp>
      <p:sp>
        <p:nvSpPr>
          <p:cNvPr id="21" name="" hidden="0"/>
          <p:cNvSpPr/>
          <p:nvPr isPhoto="0" userDrawn="0"/>
        </p:nvSpPr>
        <p:spPr bwMode="auto">
          <a:xfrm flipH="0" flipV="0">
            <a:off x="7488108"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22" name="" hidden="0"/>
          <p:cNvSpPr/>
          <p:nvPr isPhoto="0" userDrawn="0"/>
        </p:nvSpPr>
        <p:spPr bwMode="auto">
          <a:xfrm flipH="0" flipV="0">
            <a:off x="9098816"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a:p>
        </p:txBody>
      </p:sp>
      <p:sp>
        <p:nvSpPr>
          <p:cNvPr id="23" name="" hidden="0"/>
          <p:cNvSpPr/>
          <p:nvPr isPhoto="0" userDrawn="0"/>
        </p:nvSpPr>
        <p:spPr bwMode="auto">
          <a:xfrm flipH="0" flipV="0">
            <a:off x="9075605" y="4482986"/>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sz="1600"/>
          </a:p>
        </p:txBody>
      </p:sp>
      <p:sp>
        <p:nvSpPr>
          <p:cNvPr id="24" name="" hidden="0"/>
          <p:cNvSpPr/>
          <p:nvPr isPhoto="0" userDrawn="0"/>
        </p:nvSpPr>
        <p:spPr bwMode="auto">
          <a:xfrm flipH="0" flipV="0">
            <a:off x="7488108" y="4482986"/>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not a pirate</a:t>
            </a:r>
            <a:endParaRPr sz="1600"/>
          </a:p>
        </p:txBody>
      </p:sp>
      <p:sp>
        <p:nvSpPr>
          <p:cNvPr id="25" name="" hidden="0"/>
          <p:cNvSpPr/>
          <p:nvPr isPhoto="0" userDrawn="0"/>
        </p:nvSpPr>
        <p:spPr bwMode="auto">
          <a:xfrm flipH="0" flipV="0">
            <a:off x="10706013" y="4482986"/>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not a pirate</a:t>
            </a:r>
            <a:endParaRPr sz="1600"/>
          </a:p>
        </p:txBody>
      </p:sp>
      <p:pic>
        <p:nvPicPr>
          <p:cNvPr id="26" name="" hidden="0"/>
          <p:cNvPicPr>
            <a:picLocks noChangeAspect="1"/>
          </p:cNvPicPr>
          <p:nvPr isPhoto="0" userDrawn="0"/>
        </p:nvPicPr>
        <p:blipFill>
          <a:blip r:embed="rId12"/>
          <a:stretch/>
        </p:blipFill>
        <p:spPr bwMode="auto">
          <a:xfrm rot="0" flipH="0" flipV="0">
            <a:off x="7486754" y="4814694"/>
            <a:ext cx="1256400" cy="1256400"/>
          </a:xfrm>
          <a:prstGeom prst="rect">
            <a:avLst/>
          </a:prstGeom>
          <a:ln w="28575">
            <a:solidFill>
              <a:srgbClr val="FF0000"/>
            </a:solidFill>
            <a:prstDash val="solid"/>
          </a:ln>
        </p:spPr>
      </p:pic>
      <p:sp>
        <p:nvSpPr>
          <p:cNvPr id="27" name="" hidden="0"/>
          <p:cNvSpPr/>
          <p:nvPr isPhoto="0" userDrawn="0"/>
        </p:nvSpPr>
        <p:spPr bwMode="auto">
          <a:xfrm flipH="0" flipV="0">
            <a:off x="3047157" y="1818526"/>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has a hook?</a:t>
            </a:r>
            <a:endParaRPr>
              <a:solidFill>
                <a:schemeClr val="tx1">
                  <a:lumMod val="75000"/>
                  <a:lumOff val="25000"/>
                </a:schemeClr>
              </a:solidFill>
            </a:endParaRPr>
          </a:p>
        </p:txBody>
      </p:sp>
      <p:sp>
        <p:nvSpPr>
          <p:cNvPr id="28" name="" hidden="0"/>
          <p:cNvSpPr/>
          <p:nvPr isPhoto="0" userDrawn="0"/>
        </p:nvSpPr>
        <p:spPr bwMode="auto">
          <a:xfrm flipH="0" flipV="0">
            <a:off x="1579791" y="3626877"/>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tx1">
                    <a:lumMod val="75000"/>
                    <a:lumOff val="25000"/>
                  </a:schemeClr>
                </a:solidFill>
              </a:rPr>
              <a:t>?</a:t>
            </a:r>
            <a:endParaRPr>
              <a:solidFill>
                <a:schemeClr val="tx1">
                  <a:lumMod val="75000"/>
                  <a:lumOff val="25000"/>
                </a:schemeClr>
              </a:solidFill>
            </a:endParaRPr>
          </a:p>
        </p:txBody>
      </p:sp>
      <p:cxnSp>
        <p:nvCxnSpPr>
          <p:cNvPr id="29" name="" hidden="0"/>
          <p:cNvCxnSpPr>
            <a:cxnSpLocks/>
          </p:cNvCxnSpPr>
          <p:nvPr isPhoto="0" userDrawn="0"/>
        </p:nvCxnSpPr>
        <p:spPr bwMode="auto">
          <a:xfrm rot="5399909" flipH="0" flipV="0">
            <a:off x="2900497" y="3376146"/>
            <a:ext cx="583353" cy="396445"/>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0" name="" hidden="0"/>
          <p:cNvCxnSpPr>
            <a:cxnSpLocks/>
          </p:cNvCxnSpPr>
          <p:nvPr isPhoto="0" userDrawn="0"/>
        </p:nvCxnSpPr>
        <p:spPr bwMode="auto">
          <a:xfrm rot="5399909" flipH="0" flipV="1">
            <a:off x="4207815" y="3370563"/>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1" name="" hidden="0"/>
          <p:cNvCxnSpPr>
            <a:cxnSpLocks/>
          </p:cNvCxnSpPr>
          <p:nvPr isPhoto="0" userDrawn="0"/>
        </p:nvCxnSpPr>
        <p:spPr bwMode="auto">
          <a:xfrm rot="5399909" flipH="0" flipV="0">
            <a:off x="1529244" y="5246821"/>
            <a:ext cx="583353" cy="396445"/>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2" name="" hidden="0"/>
          <p:cNvCxnSpPr>
            <a:cxnSpLocks/>
          </p:cNvCxnSpPr>
          <p:nvPr isPhoto="0" userDrawn="0"/>
        </p:nvCxnSpPr>
        <p:spPr bwMode="auto">
          <a:xfrm rot="5399909" flipH="0" flipV="1">
            <a:off x="2628896" y="5241234"/>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33" name="" hidden="0"/>
          <p:cNvSpPr/>
          <p:nvPr isPhoto="0" userDrawn="0"/>
        </p:nvSpPr>
        <p:spPr bwMode="auto">
          <a:xfrm flipH="0" flipV="0">
            <a:off x="2701584" y="3261081"/>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no</a:t>
            </a:r>
            <a:endParaRPr/>
          </a:p>
        </p:txBody>
      </p:sp>
      <p:sp>
        <p:nvSpPr>
          <p:cNvPr id="34" name="" hidden="0"/>
          <p:cNvSpPr/>
          <p:nvPr isPhoto="0" userDrawn="0"/>
        </p:nvSpPr>
        <p:spPr bwMode="auto">
          <a:xfrm flipH="0" flipV="0">
            <a:off x="1348102"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no</a:t>
            </a:r>
            <a:endParaRPr/>
          </a:p>
        </p:txBody>
      </p:sp>
      <p:sp>
        <p:nvSpPr>
          <p:cNvPr id="35" name="" hidden="0"/>
          <p:cNvSpPr/>
          <p:nvPr isPhoto="0" userDrawn="0"/>
        </p:nvSpPr>
        <p:spPr bwMode="auto">
          <a:xfrm flipH="0" flipV="0">
            <a:off x="4396105" y="3278381"/>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yes</a:t>
            </a:r>
            <a:endParaRPr/>
          </a:p>
        </p:txBody>
      </p:sp>
      <p:sp>
        <p:nvSpPr>
          <p:cNvPr id="36" name="" hidden="0"/>
          <p:cNvSpPr/>
          <p:nvPr isPhoto="0" userDrawn="0"/>
        </p:nvSpPr>
        <p:spPr bwMode="auto">
          <a:xfrm flipH="0" flipV="0">
            <a:off x="2832629"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yes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7" name="" hidden="0"/>
          <p:cNvSpPr/>
          <p:nvPr isPhoto="0" userDrawn="0"/>
        </p:nvSpPr>
        <p:spPr bwMode="auto">
          <a:xfrm flipH="0" flipV="0">
            <a:off x="10706013"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sz="1600"/>
          </a:p>
        </p:txBody>
      </p:sp>
      <p:pic>
        <p:nvPicPr>
          <p:cNvPr id="8" name="" hidden="0"/>
          <p:cNvPicPr>
            <a:picLocks noChangeAspect="1"/>
          </p:cNvPicPr>
          <p:nvPr isPhoto="0" userDrawn="0"/>
        </p:nvPicPr>
        <p:blipFill>
          <a:blip r:embed="rId4"/>
          <a:stretch/>
        </p:blipFill>
        <p:spPr bwMode="auto">
          <a:xfrm flipH="0" flipV="0">
            <a:off x="7486754" y="1428120"/>
            <a:ext cx="1257752" cy="1257752"/>
          </a:xfrm>
          <a:prstGeom prst="rect">
            <a:avLst/>
          </a:prstGeom>
          <a:ln w="28575">
            <a:solidFill>
              <a:srgbClr val="FF0000"/>
            </a:solidFill>
            <a:prstDash val="solid"/>
          </a:ln>
        </p:spPr>
      </p:pic>
      <p:sp>
        <p:nvSpPr>
          <p:cNvPr id="9" name="" hidden="0"/>
          <p:cNvSpPr/>
          <p:nvPr isPhoto="0" userDrawn="0"/>
        </p:nvSpPr>
        <p:spPr bwMode="auto">
          <a:xfrm flipH="0" flipV="0">
            <a:off x="7334167" y="130536"/>
            <a:ext cx="4762498"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10" name="" hidden="0"/>
          <p:cNvSpPr/>
          <p:nvPr isPhoto="0" userDrawn="0"/>
        </p:nvSpPr>
        <p:spPr bwMode="auto">
          <a:xfrm flipH="0" flipV="0">
            <a:off x="8697610" y="130536"/>
            <a:ext cx="2068843" cy="36560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Examples</a:t>
            </a:r>
            <a:endParaRPr/>
          </a:p>
        </p:txBody>
      </p:sp>
      <p:pic>
        <p:nvPicPr>
          <p:cNvPr id="11" name="" hidden="0"/>
          <p:cNvPicPr>
            <a:picLocks noChangeAspect="1"/>
          </p:cNvPicPr>
          <p:nvPr isPhoto="0" userDrawn="0"/>
        </p:nvPicPr>
        <p:blipFill>
          <a:blip r:embed="rId5"/>
          <a:stretch/>
        </p:blipFill>
        <p:spPr bwMode="auto">
          <a:xfrm rot="0" flipH="0" flipV="0">
            <a:off x="9103834" y="1417671"/>
            <a:ext cx="1256400" cy="1256400"/>
          </a:xfrm>
          <a:prstGeom prst="rect">
            <a:avLst/>
          </a:prstGeom>
          <a:ln w="12699">
            <a:solidFill>
              <a:schemeClr val="accent1">
                <a:lumMod val="50196"/>
              </a:schemeClr>
            </a:solidFill>
            <a:prstDash val="solid"/>
          </a:ln>
        </p:spPr>
      </p:pic>
      <p:pic>
        <p:nvPicPr>
          <p:cNvPr id="12" name="" hidden="0"/>
          <p:cNvPicPr>
            <a:picLocks noChangeAspect="1"/>
          </p:cNvPicPr>
          <p:nvPr isPhoto="0" userDrawn="0"/>
        </p:nvPicPr>
        <p:blipFill>
          <a:blip r:embed="rId6"/>
          <a:stretch/>
        </p:blipFill>
        <p:spPr bwMode="auto">
          <a:xfrm rot="0" flipH="0" flipV="0">
            <a:off x="10707961" y="1429475"/>
            <a:ext cx="1256400" cy="1256400"/>
          </a:xfrm>
          <a:prstGeom prst="rect">
            <a:avLst/>
          </a:prstGeom>
          <a:ln w="28575">
            <a:solidFill>
              <a:srgbClr val="FF0000"/>
            </a:solidFill>
            <a:prstDash val="solid"/>
          </a:ln>
        </p:spPr>
      </p:pic>
      <p:pic>
        <p:nvPicPr>
          <p:cNvPr id="13" name="" hidden="0"/>
          <p:cNvPicPr>
            <a:picLocks noChangeAspect="1"/>
          </p:cNvPicPr>
          <p:nvPr isPhoto="0" userDrawn="0"/>
        </p:nvPicPr>
        <p:blipFill>
          <a:blip r:embed="rId7"/>
          <a:stretch/>
        </p:blipFill>
        <p:spPr bwMode="auto">
          <a:xfrm rot="0" flipH="0" flipV="0">
            <a:off x="7486754" y="3124219"/>
            <a:ext cx="1256400" cy="1256400"/>
          </a:xfrm>
          <a:prstGeom prst="rect">
            <a:avLst/>
          </a:prstGeom>
          <a:ln w="28575">
            <a:solidFill>
              <a:srgbClr val="FF0000"/>
            </a:solidFill>
            <a:prstDash val="solid"/>
          </a:ln>
        </p:spPr>
      </p:pic>
      <p:pic>
        <p:nvPicPr>
          <p:cNvPr id="14" name="" hidden="0"/>
          <p:cNvPicPr>
            <a:picLocks noChangeAspect="1"/>
          </p:cNvPicPr>
          <p:nvPr isPhoto="0" userDrawn="0"/>
        </p:nvPicPr>
        <p:blipFill>
          <a:blip r:embed="rId8"/>
          <a:stretch/>
        </p:blipFill>
        <p:spPr bwMode="auto">
          <a:xfrm rot="0" flipH="0" flipV="0">
            <a:off x="9103834" y="3124219"/>
            <a:ext cx="1256400" cy="1256400"/>
          </a:xfrm>
          <a:prstGeom prst="rect">
            <a:avLst/>
          </a:prstGeom>
          <a:ln w="12699">
            <a:solidFill>
              <a:schemeClr val="accent1">
                <a:lumMod val="50196"/>
              </a:schemeClr>
            </a:solidFill>
            <a:prstDash val="solid"/>
          </a:ln>
        </p:spPr>
      </p:pic>
      <p:pic>
        <p:nvPicPr>
          <p:cNvPr id="15" name="" hidden="0"/>
          <p:cNvPicPr>
            <a:picLocks noChangeAspect="1"/>
          </p:cNvPicPr>
          <p:nvPr isPhoto="0" userDrawn="0"/>
        </p:nvPicPr>
        <p:blipFill>
          <a:blip r:embed="rId9"/>
          <a:stretch/>
        </p:blipFill>
        <p:spPr bwMode="auto">
          <a:xfrm rot="0" flipH="0" flipV="0">
            <a:off x="10707961" y="3124219"/>
            <a:ext cx="1256400" cy="1256400"/>
          </a:xfrm>
          <a:prstGeom prst="rect">
            <a:avLst/>
          </a:prstGeom>
          <a:ln w="12699">
            <a:solidFill>
              <a:schemeClr val="accent1">
                <a:lumMod val="50196"/>
              </a:schemeClr>
            </a:solidFill>
            <a:prstDash val="solid"/>
          </a:ln>
        </p:spPr>
      </p:pic>
      <p:pic>
        <p:nvPicPr>
          <p:cNvPr id="16" name="" hidden="0"/>
          <p:cNvPicPr>
            <a:picLocks noChangeAspect="1"/>
          </p:cNvPicPr>
          <p:nvPr isPhoto="0" userDrawn="0"/>
        </p:nvPicPr>
        <p:blipFill>
          <a:blip r:embed="rId10"/>
          <a:stretch/>
        </p:blipFill>
        <p:spPr bwMode="auto">
          <a:xfrm rot="0" flipH="0" flipV="0">
            <a:off x="9103834" y="4814694"/>
            <a:ext cx="1256400" cy="1256400"/>
          </a:xfrm>
          <a:prstGeom prst="rect">
            <a:avLst/>
          </a:prstGeom>
          <a:ln w="12699">
            <a:solidFill>
              <a:schemeClr val="accent1">
                <a:lumMod val="50196"/>
              </a:schemeClr>
            </a:solidFill>
            <a:prstDash val="solid"/>
          </a:ln>
        </p:spPr>
      </p:pic>
      <p:pic>
        <p:nvPicPr>
          <p:cNvPr id="17" name="" hidden="0"/>
          <p:cNvPicPr>
            <a:picLocks noChangeAspect="1"/>
          </p:cNvPicPr>
          <p:nvPr isPhoto="0" userDrawn="0"/>
        </p:nvPicPr>
        <p:blipFill>
          <a:blip r:embed="rId11"/>
          <a:stretch/>
        </p:blipFill>
        <p:spPr bwMode="auto">
          <a:xfrm rot="0" flipH="0" flipV="0">
            <a:off x="10707961" y="4814694"/>
            <a:ext cx="1256400" cy="1256400"/>
          </a:xfrm>
          <a:prstGeom prst="rect">
            <a:avLst/>
          </a:prstGeom>
          <a:ln w="28575">
            <a:solidFill>
              <a:srgbClr val="FF0000"/>
            </a:solidFill>
            <a:prstDash val="solid"/>
          </a:ln>
        </p:spPr>
      </p:pic>
      <p:sp>
        <p:nvSpPr>
          <p:cNvPr id="18" name="" hidden="0"/>
          <p:cNvSpPr/>
          <p:nvPr isPhoto="0" userDrawn="0"/>
        </p:nvSpPr>
        <p:spPr bwMode="auto">
          <a:xfrm flipH="0" flipV="0">
            <a:off x="7488108"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19" name="" hidden="0"/>
          <p:cNvSpPr/>
          <p:nvPr isPhoto="0" userDrawn="0"/>
        </p:nvSpPr>
        <p:spPr bwMode="auto">
          <a:xfrm flipH="0" flipV="0">
            <a:off x="91185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20" name="" hidden="0"/>
          <p:cNvSpPr/>
          <p:nvPr isPhoto="0" userDrawn="0"/>
        </p:nvSpPr>
        <p:spPr bwMode="auto">
          <a:xfrm flipH="0" flipV="0">
            <a:off x="107060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a:p>
        </p:txBody>
      </p:sp>
      <p:sp>
        <p:nvSpPr>
          <p:cNvPr id="21" name="" hidden="0"/>
          <p:cNvSpPr/>
          <p:nvPr isPhoto="0" userDrawn="0"/>
        </p:nvSpPr>
        <p:spPr bwMode="auto">
          <a:xfrm flipH="0" flipV="0">
            <a:off x="7488108"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22" name="" hidden="0"/>
          <p:cNvSpPr/>
          <p:nvPr isPhoto="0" userDrawn="0"/>
        </p:nvSpPr>
        <p:spPr bwMode="auto">
          <a:xfrm flipH="0" flipV="0">
            <a:off x="9098816"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a:p>
        </p:txBody>
      </p:sp>
      <p:sp>
        <p:nvSpPr>
          <p:cNvPr id="23" name="" hidden="0"/>
          <p:cNvSpPr/>
          <p:nvPr isPhoto="0" userDrawn="0"/>
        </p:nvSpPr>
        <p:spPr bwMode="auto">
          <a:xfrm flipH="0" flipV="0">
            <a:off x="9075605" y="4482986"/>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sz="1600"/>
          </a:p>
        </p:txBody>
      </p:sp>
      <p:sp>
        <p:nvSpPr>
          <p:cNvPr id="24" name="" hidden="0"/>
          <p:cNvSpPr/>
          <p:nvPr isPhoto="0" userDrawn="0"/>
        </p:nvSpPr>
        <p:spPr bwMode="auto">
          <a:xfrm flipH="0" flipV="0">
            <a:off x="7488108" y="4482986"/>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not a pirate</a:t>
            </a:r>
            <a:endParaRPr sz="1600"/>
          </a:p>
        </p:txBody>
      </p:sp>
      <p:sp>
        <p:nvSpPr>
          <p:cNvPr id="25" name="" hidden="0"/>
          <p:cNvSpPr/>
          <p:nvPr isPhoto="0" userDrawn="0"/>
        </p:nvSpPr>
        <p:spPr bwMode="auto">
          <a:xfrm flipH="0" flipV="0">
            <a:off x="10706013" y="4482986"/>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not a pirate</a:t>
            </a:r>
            <a:endParaRPr sz="1600"/>
          </a:p>
        </p:txBody>
      </p:sp>
      <p:pic>
        <p:nvPicPr>
          <p:cNvPr id="26" name="" hidden="0"/>
          <p:cNvPicPr>
            <a:picLocks noChangeAspect="1"/>
          </p:cNvPicPr>
          <p:nvPr isPhoto="0" userDrawn="0"/>
        </p:nvPicPr>
        <p:blipFill>
          <a:blip r:embed="rId12"/>
          <a:stretch/>
        </p:blipFill>
        <p:spPr bwMode="auto">
          <a:xfrm rot="0" flipH="0" flipV="0">
            <a:off x="7486754" y="4814694"/>
            <a:ext cx="1256400" cy="1256400"/>
          </a:xfrm>
          <a:prstGeom prst="rect">
            <a:avLst/>
          </a:prstGeom>
          <a:ln w="28575">
            <a:solidFill>
              <a:srgbClr val="FF0000"/>
            </a:solidFill>
            <a:prstDash val="solid"/>
          </a:ln>
        </p:spPr>
      </p:pic>
      <p:pic>
        <p:nvPicPr>
          <p:cNvPr id="27" name="" hidden="0"/>
          <p:cNvPicPr>
            <a:picLocks noChangeAspect="1"/>
          </p:cNvPicPr>
          <p:nvPr isPhoto="0" userDrawn="0"/>
        </p:nvPicPr>
        <p:blipFill>
          <a:blip r:embed="rId13"/>
          <a:stretch/>
        </p:blipFill>
        <p:spPr bwMode="auto">
          <a:xfrm flipH="0" flipV="0">
            <a:off x="1164837" y="5787351"/>
            <a:ext cx="656082" cy="742887"/>
          </a:xfrm>
          <a:prstGeom prst="rect">
            <a:avLst/>
          </a:prstGeom>
        </p:spPr>
      </p:pic>
      <p:pic>
        <p:nvPicPr>
          <p:cNvPr id="28" name="" hidden="0"/>
          <p:cNvPicPr>
            <a:picLocks noChangeAspect="1"/>
          </p:cNvPicPr>
          <p:nvPr isPhoto="0" userDrawn="0"/>
        </p:nvPicPr>
        <p:blipFill>
          <a:blip r:embed="rId13"/>
          <a:stretch/>
        </p:blipFill>
        <p:spPr bwMode="auto">
          <a:xfrm flipH="0" flipV="0">
            <a:off x="2922732" y="5736726"/>
            <a:ext cx="656082" cy="742887"/>
          </a:xfrm>
          <a:prstGeom prst="rect">
            <a:avLst/>
          </a:prstGeom>
        </p:spPr>
      </p:pic>
      <p:sp>
        <p:nvSpPr>
          <p:cNvPr id="29" name="" hidden="0"/>
          <p:cNvSpPr/>
          <p:nvPr isPhoto="0" userDrawn="0"/>
        </p:nvSpPr>
        <p:spPr bwMode="auto">
          <a:xfrm flipH="0" flipV="0">
            <a:off x="3047157" y="1818526"/>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has a hook?</a:t>
            </a:r>
            <a:endParaRPr>
              <a:solidFill>
                <a:schemeClr val="tx1">
                  <a:lumMod val="75000"/>
                  <a:lumOff val="25000"/>
                </a:schemeClr>
              </a:solidFill>
            </a:endParaRPr>
          </a:p>
        </p:txBody>
      </p:sp>
      <p:sp>
        <p:nvSpPr>
          <p:cNvPr id="30" name="" hidden="0"/>
          <p:cNvSpPr/>
          <p:nvPr isPhoto="0" userDrawn="0"/>
        </p:nvSpPr>
        <p:spPr bwMode="auto">
          <a:xfrm flipH="0" flipV="0">
            <a:off x="1579791" y="3626877"/>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tx1">
                    <a:lumMod val="75000"/>
                    <a:lumOff val="25000"/>
                  </a:schemeClr>
                </a:solidFill>
              </a:rPr>
              <a:t>wears an eye patch</a:t>
            </a:r>
            <a:r>
              <a:rPr>
                <a:solidFill>
                  <a:schemeClr val="tx1">
                    <a:lumMod val="75000"/>
                    <a:lumOff val="25000"/>
                  </a:schemeClr>
                </a:solidFill>
              </a:rPr>
              <a:t>?</a:t>
            </a:r>
            <a:endParaRPr>
              <a:solidFill>
                <a:schemeClr val="tx1">
                  <a:lumMod val="75000"/>
                  <a:lumOff val="25000"/>
                </a:schemeClr>
              </a:solidFill>
            </a:endParaRPr>
          </a:p>
        </p:txBody>
      </p:sp>
      <p:cxnSp>
        <p:nvCxnSpPr>
          <p:cNvPr id="31" name="" hidden="0"/>
          <p:cNvCxnSpPr>
            <a:cxnSpLocks/>
          </p:cNvCxnSpPr>
          <p:nvPr isPhoto="0" userDrawn="0"/>
        </p:nvCxnSpPr>
        <p:spPr bwMode="auto">
          <a:xfrm rot="5399909" flipH="0" flipV="0">
            <a:off x="2900497" y="3376146"/>
            <a:ext cx="583353" cy="396445"/>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2" name="" hidden="0"/>
          <p:cNvCxnSpPr>
            <a:cxnSpLocks/>
          </p:cNvCxnSpPr>
          <p:nvPr isPhoto="0" userDrawn="0"/>
        </p:nvCxnSpPr>
        <p:spPr bwMode="auto">
          <a:xfrm rot="5399909" flipH="0" flipV="1">
            <a:off x="4207815" y="3370563"/>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3" name="" hidden="0"/>
          <p:cNvCxnSpPr>
            <a:cxnSpLocks/>
          </p:cNvCxnSpPr>
          <p:nvPr isPhoto="0" userDrawn="0"/>
        </p:nvCxnSpPr>
        <p:spPr bwMode="auto">
          <a:xfrm rot="5399909" flipH="0" flipV="0">
            <a:off x="1529244" y="5246821"/>
            <a:ext cx="583353" cy="396445"/>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4" name="" hidden="0"/>
          <p:cNvCxnSpPr>
            <a:cxnSpLocks/>
          </p:cNvCxnSpPr>
          <p:nvPr isPhoto="0" userDrawn="0"/>
        </p:nvCxnSpPr>
        <p:spPr bwMode="auto">
          <a:xfrm rot="5399909" flipH="0" flipV="1">
            <a:off x="2628896" y="5241234"/>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pic>
        <p:nvPicPr>
          <p:cNvPr id="35" name="" hidden="0"/>
          <p:cNvPicPr>
            <a:picLocks noChangeAspect="1"/>
          </p:cNvPicPr>
          <p:nvPr isPhoto="0" userDrawn="0"/>
        </p:nvPicPr>
        <p:blipFill>
          <a:blip r:embed="rId14"/>
          <a:stretch/>
        </p:blipFill>
        <p:spPr bwMode="auto">
          <a:xfrm flipH="0" flipV="0">
            <a:off x="1090733" y="5787351"/>
            <a:ext cx="804288" cy="804288"/>
          </a:xfrm>
          <a:prstGeom prst="rect">
            <a:avLst/>
          </a:prstGeom>
        </p:spPr>
      </p:pic>
      <p:sp>
        <p:nvSpPr>
          <p:cNvPr id="36" name="" hidden="0"/>
          <p:cNvSpPr/>
          <p:nvPr isPhoto="0" userDrawn="0"/>
        </p:nvSpPr>
        <p:spPr bwMode="auto">
          <a:xfrm flipH="0" flipV="0">
            <a:off x="2701584" y="3261081"/>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no</a:t>
            </a:r>
            <a:endParaRPr/>
          </a:p>
        </p:txBody>
      </p:sp>
      <p:sp>
        <p:nvSpPr>
          <p:cNvPr id="37" name="" hidden="0"/>
          <p:cNvSpPr/>
          <p:nvPr isPhoto="0" userDrawn="0"/>
        </p:nvSpPr>
        <p:spPr bwMode="auto">
          <a:xfrm flipH="0" flipV="0">
            <a:off x="1348102"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no</a:t>
            </a:r>
            <a:endParaRPr/>
          </a:p>
        </p:txBody>
      </p:sp>
      <p:sp>
        <p:nvSpPr>
          <p:cNvPr id="38" name="" hidden="0"/>
          <p:cNvSpPr/>
          <p:nvPr isPhoto="0" userDrawn="0"/>
        </p:nvSpPr>
        <p:spPr bwMode="auto">
          <a:xfrm flipH="0" flipV="0">
            <a:off x="4396105" y="3278381"/>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yes</a:t>
            </a:r>
            <a:endParaRPr/>
          </a:p>
        </p:txBody>
      </p:sp>
      <p:sp>
        <p:nvSpPr>
          <p:cNvPr id="39" name="" hidden="0"/>
          <p:cNvSpPr/>
          <p:nvPr isPhoto="0" userDrawn="0"/>
        </p:nvSpPr>
        <p:spPr bwMode="auto">
          <a:xfrm flipH="0" flipV="0">
            <a:off x="2832629"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yes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7" name="" hidden="0"/>
          <p:cNvSpPr/>
          <p:nvPr isPhoto="0" userDrawn="0"/>
        </p:nvSpPr>
        <p:spPr bwMode="auto">
          <a:xfrm flipH="0" flipV="0">
            <a:off x="10706013"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sz="1600"/>
          </a:p>
        </p:txBody>
      </p:sp>
      <p:pic>
        <p:nvPicPr>
          <p:cNvPr id="8" name="" hidden="0"/>
          <p:cNvPicPr>
            <a:picLocks noChangeAspect="1"/>
          </p:cNvPicPr>
          <p:nvPr isPhoto="0" userDrawn="0"/>
        </p:nvPicPr>
        <p:blipFill>
          <a:blip r:embed="rId4"/>
          <a:stretch/>
        </p:blipFill>
        <p:spPr bwMode="auto">
          <a:xfrm flipH="0" flipV="0">
            <a:off x="7486754" y="1428120"/>
            <a:ext cx="1257752" cy="1257752"/>
          </a:xfrm>
          <a:prstGeom prst="rect">
            <a:avLst/>
          </a:prstGeom>
          <a:ln w="12699">
            <a:solidFill>
              <a:schemeClr val="accent1">
                <a:lumMod val="50196"/>
              </a:schemeClr>
            </a:solidFill>
            <a:prstDash val="solid"/>
          </a:ln>
        </p:spPr>
      </p:pic>
      <p:sp>
        <p:nvSpPr>
          <p:cNvPr id="9" name="" hidden="0"/>
          <p:cNvSpPr/>
          <p:nvPr isPhoto="0" userDrawn="0"/>
        </p:nvSpPr>
        <p:spPr bwMode="auto">
          <a:xfrm flipH="0" flipV="0">
            <a:off x="7334167" y="130536"/>
            <a:ext cx="4762498"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10" name="" hidden="0"/>
          <p:cNvSpPr/>
          <p:nvPr isPhoto="0" userDrawn="0"/>
        </p:nvSpPr>
        <p:spPr bwMode="auto">
          <a:xfrm flipH="0" flipV="0">
            <a:off x="8697610" y="130536"/>
            <a:ext cx="2068843" cy="36560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Examples</a:t>
            </a:r>
            <a:endParaRPr/>
          </a:p>
        </p:txBody>
      </p:sp>
      <p:pic>
        <p:nvPicPr>
          <p:cNvPr id="11" name="" hidden="0"/>
          <p:cNvPicPr>
            <a:picLocks noChangeAspect="1"/>
          </p:cNvPicPr>
          <p:nvPr isPhoto="0" userDrawn="0"/>
        </p:nvPicPr>
        <p:blipFill>
          <a:blip r:embed="rId5"/>
          <a:stretch/>
        </p:blipFill>
        <p:spPr bwMode="auto">
          <a:xfrm rot="0" flipH="0" flipV="0">
            <a:off x="9103834" y="1417671"/>
            <a:ext cx="1256400" cy="1256400"/>
          </a:xfrm>
          <a:prstGeom prst="rect">
            <a:avLst/>
          </a:prstGeom>
          <a:ln w="28575">
            <a:solidFill>
              <a:srgbClr val="00B050"/>
            </a:solidFill>
            <a:prstDash val="solid"/>
          </a:ln>
        </p:spPr>
      </p:pic>
      <p:pic>
        <p:nvPicPr>
          <p:cNvPr id="12" name="" hidden="0"/>
          <p:cNvPicPr>
            <a:picLocks noChangeAspect="1"/>
          </p:cNvPicPr>
          <p:nvPr isPhoto="0" userDrawn="0"/>
        </p:nvPicPr>
        <p:blipFill>
          <a:blip r:embed="rId6"/>
          <a:stretch/>
        </p:blipFill>
        <p:spPr bwMode="auto">
          <a:xfrm rot="0" flipH="0" flipV="0">
            <a:off x="10707961" y="1429475"/>
            <a:ext cx="1256400" cy="1256400"/>
          </a:xfrm>
          <a:prstGeom prst="rect">
            <a:avLst/>
          </a:prstGeom>
          <a:ln w="12699">
            <a:solidFill>
              <a:schemeClr val="accent1">
                <a:lumMod val="50196"/>
              </a:schemeClr>
            </a:solidFill>
            <a:prstDash val="solid"/>
          </a:ln>
        </p:spPr>
      </p:pic>
      <p:pic>
        <p:nvPicPr>
          <p:cNvPr id="13" name="" hidden="0"/>
          <p:cNvPicPr>
            <a:picLocks noChangeAspect="1"/>
          </p:cNvPicPr>
          <p:nvPr isPhoto="0" userDrawn="0"/>
        </p:nvPicPr>
        <p:blipFill>
          <a:blip r:embed="rId7"/>
          <a:stretch/>
        </p:blipFill>
        <p:spPr bwMode="auto">
          <a:xfrm rot="0" flipH="0" flipV="0">
            <a:off x="7486754" y="3124219"/>
            <a:ext cx="1256400" cy="1256400"/>
          </a:xfrm>
          <a:prstGeom prst="rect">
            <a:avLst/>
          </a:prstGeom>
          <a:ln w="12699">
            <a:solidFill>
              <a:schemeClr val="accent1">
                <a:lumMod val="50196"/>
              </a:schemeClr>
            </a:solidFill>
            <a:prstDash val="solid"/>
          </a:ln>
        </p:spPr>
      </p:pic>
      <p:pic>
        <p:nvPicPr>
          <p:cNvPr id="14" name="" hidden="0"/>
          <p:cNvPicPr>
            <a:picLocks noChangeAspect="1"/>
          </p:cNvPicPr>
          <p:nvPr isPhoto="0" userDrawn="0"/>
        </p:nvPicPr>
        <p:blipFill>
          <a:blip r:embed="rId8"/>
          <a:stretch/>
        </p:blipFill>
        <p:spPr bwMode="auto">
          <a:xfrm rot="0" flipH="0" flipV="0">
            <a:off x="9103834" y="3124219"/>
            <a:ext cx="1256400" cy="1256400"/>
          </a:xfrm>
          <a:prstGeom prst="rect">
            <a:avLst/>
          </a:prstGeom>
          <a:ln w="28575">
            <a:solidFill>
              <a:srgbClr val="00B050"/>
            </a:solidFill>
            <a:prstDash val="solid"/>
          </a:ln>
        </p:spPr>
      </p:pic>
      <p:pic>
        <p:nvPicPr>
          <p:cNvPr id="15" name="" hidden="0"/>
          <p:cNvPicPr>
            <a:picLocks noChangeAspect="1"/>
          </p:cNvPicPr>
          <p:nvPr isPhoto="0" userDrawn="0"/>
        </p:nvPicPr>
        <p:blipFill>
          <a:blip r:embed="rId9"/>
          <a:stretch/>
        </p:blipFill>
        <p:spPr bwMode="auto">
          <a:xfrm rot="0" flipH="0" flipV="0">
            <a:off x="10707961" y="3124219"/>
            <a:ext cx="1256400" cy="1256400"/>
          </a:xfrm>
          <a:prstGeom prst="rect">
            <a:avLst/>
          </a:prstGeom>
          <a:ln w="28575">
            <a:solidFill>
              <a:srgbClr val="00B050"/>
            </a:solidFill>
            <a:prstDash val="solid"/>
          </a:ln>
        </p:spPr>
      </p:pic>
      <p:pic>
        <p:nvPicPr>
          <p:cNvPr id="16" name="" hidden="0"/>
          <p:cNvPicPr>
            <a:picLocks noChangeAspect="1"/>
          </p:cNvPicPr>
          <p:nvPr isPhoto="0" userDrawn="0"/>
        </p:nvPicPr>
        <p:blipFill>
          <a:blip r:embed="rId10"/>
          <a:stretch/>
        </p:blipFill>
        <p:spPr bwMode="auto">
          <a:xfrm rot="0" flipH="0" flipV="0">
            <a:off x="9103834" y="4814694"/>
            <a:ext cx="1256400" cy="1256400"/>
          </a:xfrm>
          <a:prstGeom prst="rect">
            <a:avLst/>
          </a:prstGeom>
          <a:ln w="28575">
            <a:solidFill>
              <a:srgbClr val="00B050"/>
            </a:solidFill>
            <a:prstDash val="solid"/>
          </a:ln>
        </p:spPr>
      </p:pic>
      <p:pic>
        <p:nvPicPr>
          <p:cNvPr id="17" name="" hidden="0"/>
          <p:cNvPicPr>
            <a:picLocks noChangeAspect="1"/>
          </p:cNvPicPr>
          <p:nvPr isPhoto="0" userDrawn="0"/>
        </p:nvPicPr>
        <p:blipFill>
          <a:blip r:embed="rId11"/>
          <a:stretch/>
        </p:blipFill>
        <p:spPr bwMode="auto">
          <a:xfrm rot="0" flipH="0" flipV="0">
            <a:off x="10707961" y="4814694"/>
            <a:ext cx="1256400" cy="1256400"/>
          </a:xfrm>
          <a:prstGeom prst="rect">
            <a:avLst/>
          </a:prstGeom>
          <a:ln w="12699">
            <a:solidFill>
              <a:schemeClr val="accent1">
                <a:lumMod val="50196"/>
              </a:schemeClr>
            </a:solidFill>
            <a:prstDash val="solid"/>
          </a:ln>
        </p:spPr>
      </p:pic>
      <p:sp>
        <p:nvSpPr>
          <p:cNvPr id="18" name="" hidden="0"/>
          <p:cNvSpPr/>
          <p:nvPr isPhoto="0" userDrawn="0"/>
        </p:nvSpPr>
        <p:spPr bwMode="auto">
          <a:xfrm flipH="0" flipV="0">
            <a:off x="7488108"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19" name="" hidden="0"/>
          <p:cNvSpPr/>
          <p:nvPr isPhoto="0" userDrawn="0"/>
        </p:nvSpPr>
        <p:spPr bwMode="auto">
          <a:xfrm flipH="0" flipV="0">
            <a:off x="91185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20" name="" hidden="0"/>
          <p:cNvSpPr/>
          <p:nvPr isPhoto="0" userDrawn="0"/>
        </p:nvSpPr>
        <p:spPr bwMode="auto">
          <a:xfrm flipH="0" flipV="0">
            <a:off x="107060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a:p>
        </p:txBody>
      </p:sp>
      <p:sp>
        <p:nvSpPr>
          <p:cNvPr id="21" name="" hidden="0"/>
          <p:cNvSpPr/>
          <p:nvPr isPhoto="0" userDrawn="0"/>
        </p:nvSpPr>
        <p:spPr bwMode="auto">
          <a:xfrm flipH="0" flipV="0">
            <a:off x="7488108"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22" name="" hidden="0"/>
          <p:cNvSpPr/>
          <p:nvPr isPhoto="0" userDrawn="0"/>
        </p:nvSpPr>
        <p:spPr bwMode="auto">
          <a:xfrm flipH="0" flipV="0">
            <a:off x="9098816"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a:p>
        </p:txBody>
      </p:sp>
      <p:sp>
        <p:nvSpPr>
          <p:cNvPr id="23" name="" hidden="0"/>
          <p:cNvSpPr/>
          <p:nvPr isPhoto="0" userDrawn="0"/>
        </p:nvSpPr>
        <p:spPr bwMode="auto">
          <a:xfrm flipH="0" flipV="0">
            <a:off x="9075605" y="4482986"/>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sz="1600"/>
          </a:p>
        </p:txBody>
      </p:sp>
      <p:sp>
        <p:nvSpPr>
          <p:cNvPr id="24" name="" hidden="0"/>
          <p:cNvSpPr/>
          <p:nvPr isPhoto="0" userDrawn="0"/>
        </p:nvSpPr>
        <p:spPr bwMode="auto">
          <a:xfrm flipH="0" flipV="0">
            <a:off x="7488108" y="4482986"/>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not a pirate</a:t>
            </a:r>
            <a:endParaRPr sz="1600"/>
          </a:p>
        </p:txBody>
      </p:sp>
      <p:sp>
        <p:nvSpPr>
          <p:cNvPr id="25" name="" hidden="0"/>
          <p:cNvSpPr/>
          <p:nvPr isPhoto="0" userDrawn="0"/>
        </p:nvSpPr>
        <p:spPr bwMode="auto">
          <a:xfrm flipH="0" flipV="0">
            <a:off x="10706013" y="4482986"/>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not a pirate</a:t>
            </a:r>
            <a:endParaRPr sz="1600"/>
          </a:p>
        </p:txBody>
      </p:sp>
      <p:pic>
        <p:nvPicPr>
          <p:cNvPr id="26" name="" hidden="0"/>
          <p:cNvPicPr>
            <a:picLocks noChangeAspect="1"/>
          </p:cNvPicPr>
          <p:nvPr isPhoto="0" userDrawn="0"/>
        </p:nvPicPr>
        <p:blipFill>
          <a:blip r:embed="rId12"/>
          <a:stretch/>
        </p:blipFill>
        <p:spPr bwMode="auto">
          <a:xfrm rot="0" flipH="0" flipV="0">
            <a:off x="7486754" y="4814694"/>
            <a:ext cx="1256400" cy="1256400"/>
          </a:xfrm>
          <a:prstGeom prst="rect">
            <a:avLst/>
          </a:prstGeom>
          <a:ln w="12699">
            <a:solidFill>
              <a:schemeClr val="accent1">
                <a:lumMod val="50196"/>
              </a:schemeClr>
            </a:solidFill>
            <a:prstDash val="solid"/>
          </a:ln>
        </p:spPr>
      </p:pic>
      <p:pic>
        <p:nvPicPr>
          <p:cNvPr id="27" name="" hidden="0"/>
          <p:cNvPicPr>
            <a:picLocks noChangeAspect="1"/>
          </p:cNvPicPr>
          <p:nvPr isPhoto="0" userDrawn="0"/>
        </p:nvPicPr>
        <p:blipFill>
          <a:blip r:embed="rId13"/>
          <a:stretch/>
        </p:blipFill>
        <p:spPr bwMode="auto">
          <a:xfrm flipH="0" flipV="0">
            <a:off x="1164837" y="5787351"/>
            <a:ext cx="656082" cy="742887"/>
          </a:xfrm>
          <a:prstGeom prst="rect">
            <a:avLst/>
          </a:prstGeom>
        </p:spPr>
      </p:pic>
      <p:pic>
        <p:nvPicPr>
          <p:cNvPr id="28" name="" hidden="0"/>
          <p:cNvPicPr>
            <a:picLocks noChangeAspect="1"/>
          </p:cNvPicPr>
          <p:nvPr isPhoto="0" userDrawn="0"/>
        </p:nvPicPr>
        <p:blipFill>
          <a:blip r:embed="rId13"/>
          <a:stretch/>
        </p:blipFill>
        <p:spPr bwMode="auto">
          <a:xfrm flipH="0" flipV="0">
            <a:off x="2922732" y="5736726"/>
            <a:ext cx="656082" cy="742887"/>
          </a:xfrm>
          <a:prstGeom prst="rect">
            <a:avLst/>
          </a:prstGeom>
        </p:spPr>
      </p:pic>
      <p:sp>
        <p:nvSpPr>
          <p:cNvPr id="29" name="" hidden="0"/>
          <p:cNvSpPr/>
          <p:nvPr isPhoto="0" userDrawn="0"/>
        </p:nvSpPr>
        <p:spPr bwMode="auto">
          <a:xfrm flipH="0" flipV="0">
            <a:off x="4583170" y="3626877"/>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a:t>
            </a:r>
            <a:endParaRPr>
              <a:solidFill>
                <a:schemeClr val="tx1">
                  <a:lumMod val="75000"/>
                  <a:lumOff val="25000"/>
                </a:schemeClr>
              </a:solidFill>
            </a:endParaRPr>
          </a:p>
        </p:txBody>
      </p:sp>
      <p:sp>
        <p:nvSpPr>
          <p:cNvPr id="30" name="" hidden="0"/>
          <p:cNvSpPr/>
          <p:nvPr isPhoto="0" userDrawn="0"/>
        </p:nvSpPr>
        <p:spPr bwMode="auto">
          <a:xfrm flipH="0" flipV="0">
            <a:off x="3047157" y="1818526"/>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has a hook?</a:t>
            </a:r>
            <a:endParaRPr>
              <a:solidFill>
                <a:schemeClr val="tx1">
                  <a:lumMod val="75000"/>
                  <a:lumOff val="25000"/>
                </a:schemeClr>
              </a:solidFill>
            </a:endParaRPr>
          </a:p>
        </p:txBody>
      </p:sp>
      <p:sp>
        <p:nvSpPr>
          <p:cNvPr id="31" name="" hidden="0"/>
          <p:cNvSpPr/>
          <p:nvPr isPhoto="0" userDrawn="0"/>
        </p:nvSpPr>
        <p:spPr bwMode="auto">
          <a:xfrm flipH="0" flipV="0">
            <a:off x="1579791" y="3626877"/>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tx1">
                    <a:lumMod val="75000"/>
                    <a:lumOff val="25000"/>
                  </a:schemeClr>
                </a:solidFill>
              </a:rPr>
              <a:t>wears an eye patch</a:t>
            </a:r>
            <a:r>
              <a:rPr>
                <a:solidFill>
                  <a:schemeClr val="tx1">
                    <a:lumMod val="75000"/>
                    <a:lumOff val="25000"/>
                  </a:schemeClr>
                </a:solidFill>
              </a:rPr>
              <a:t>?</a:t>
            </a:r>
            <a:endParaRPr>
              <a:solidFill>
                <a:schemeClr val="tx1">
                  <a:lumMod val="75000"/>
                  <a:lumOff val="25000"/>
                </a:schemeClr>
              </a:solidFill>
            </a:endParaRPr>
          </a:p>
        </p:txBody>
      </p:sp>
      <p:cxnSp>
        <p:nvCxnSpPr>
          <p:cNvPr id="32" name="" hidden="0"/>
          <p:cNvCxnSpPr>
            <a:cxnSpLocks/>
          </p:cNvCxnSpPr>
          <p:nvPr isPhoto="0" userDrawn="0"/>
        </p:nvCxnSpPr>
        <p:spPr bwMode="auto">
          <a:xfrm rot="5399909" flipH="0" flipV="0">
            <a:off x="4541203" y="5246822"/>
            <a:ext cx="583353" cy="396445"/>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3" name="" hidden="0"/>
          <p:cNvCxnSpPr>
            <a:cxnSpLocks/>
          </p:cNvCxnSpPr>
          <p:nvPr isPhoto="0" userDrawn="0"/>
        </p:nvCxnSpPr>
        <p:spPr bwMode="auto">
          <a:xfrm rot="5399909" flipH="0" flipV="1">
            <a:off x="5640855" y="5241235"/>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4" name="" hidden="0"/>
          <p:cNvCxnSpPr>
            <a:cxnSpLocks/>
          </p:cNvCxnSpPr>
          <p:nvPr isPhoto="0" userDrawn="0"/>
        </p:nvCxnSpPr>
        <p:spPr bwMode="auto">
          <a:xfrm rot="5399909" flipH="0" flipV="0">
            <a:off x="2900497" y="3376146"/>
            <a:ext cx="583353" cy="396445"/>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5" name="" hidden="0"/>
          <p:cNvCxnSpPr>
            <a:cxnSpLocks/>
          </p:cNvCxnSpPr>
          <p:nvPr isPhoto="0" userDrawn="0"/>
        </p:nvCxnSpPr>
        <p:spPr bwMode="auto">
          <a:xfrm rot="5399909" flipH="0" flipV="1">
            <a:off x="4207815" y="3370563"/>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6" name="" hidden="0"/>
          <p:cNvCxnSpPr>
            <a:cxnSpLocks/>
          </p:cNvCxnSpPr>
          <p:nvPr isPhoto="0" userDrawn="0"/>
        </p:nvCxnSpPr>
        <p:spPr bwMode="auto">
          <a:xfrm rot="5399909" flipH="0" flipV="0">
            <a:off x="1529244" y="5246821"/>
            <a:ext cx="583353" cy="396445"/>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7" name="" hidden="0"/>
          <p:cNvCxnSpPr>
            <a:cxnSpLocks/>
          </p:cNvCxnSpPr>
          <p:nvPr isPhoto="0" userDrawn="0"/>
        </p:nvCxnSpPr>
        <p:spPr bwMode="auto">
          <a:xfrm rot="5399909" flipH="0" flipV="1">
            <a:off x="2628896" y="5241234"/>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pic>
        <p:nvPicPr>
          <p:cNvPr id="38" name="" hidden="0"/>
          <p:cNvPicPr>
            <a:picLocks noChangeAspect="1"/>
          </p:cNvPicPr>
          <p:nvPr isPhoto="0" userDrawn="0"/>
        </p:nvPicPr>
        <p:blipFill>
          <a:blip r:embed="rId14"/>
          <a:stretch/>
        </p:blipFill>
        <p:spPr bwMode="auto">
          <a:xfrm flipH="0" flipV="0">
            <a:off x="1090733" y="5787351"/>
            <a:ext cx="804288" cy="804288"/>
          </a:xfrm>
          <a:prstGeom prst="rect">
            <a:avLst/>
          </a:prstGeom>
        </p:spPr>
      </p:pic>
      <p:sp>
        <p:nvSpPr>
          <p:cNvPr id="39" name="" hidden="0"/>
          <p:cNvSpPr/>
          <p:nvPr isPhoto="0" userDrawn="0"/>
        </p:nvSpPr>
        <p:spPr bwMode="auto">
          <a:xfrm flipH="0" flipV="0">
            <a:off x="2701584" y="3261081"/>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no</a:t>
            </a:r>
            <a:endParaRPr/>
          </a:p>
        </p:txBody>
      </p:sp>
      <p:sp>
        <p:nvSpPr>
          <p:cNvPr id="40" name="" hidden="0"/>
          <p:cNvSpPr/>
          <p:nvPr isPhoto="0" userDrawn="0"/>
        </p:nvSpPr>
        <p:spPr bwMode="auto">
          <a:xfrm flipH="0" flipV="0">
            <a:off x="1348102"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no</a:t>
            </a:r>
            <a:endParaRPr/>
          </a:p>
        </p:txBody>
      </p:sp>
      <p:sp>
        <p:nvSpPr>
          <p:cNvPr id="41" name="" hidden="0"/>
          <p:cNvSpPr/>
          <p:nvPr isPhoto="0" userDrawn="0"/>
        </p:nvSpPr>
        <p:spPr bwMode="auto">
          <a:xfrm flipH="0" flipV="0">
            <a:off x="4342900"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no</a:t>
            </a:r>
            <a:endParaRPr/>
          </a:p>
        </p:txBody>
      </p:sp>
      <p:sp>
        <p:nvSpPr>
          <p:cNvPr id="42" name="" hidden="0"/>
          <p:cNvSpPr/>
          <p:nvPr isPhoto="0" userDrawn="0"/>
        </p:nvSpPr>
        <p:spPr bwMode="auto">
          <a:xfrm flipH="0" flipV="0">
            <a:off x="4396105" y="3278381"/>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yes</a:t>
            </a:r>
            <a:endParaRPr/>
          </a:p>
        </p:txBody>
      </p:sp>
      <p:sp>
        <p:nvSpPr>
          <p:cNvPr id="43" name="" hidden="0"/>
          <p:cNvSpPr/>
          <p:nvPr isPhoto="0" userDrawn="0"/>
        </p:nvSpPr>
        <p:spPr bwMode="auto">
          <a:xfrm flipH="0" flipV="0">
            <a:off x="2832629"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yes</a:t>
            </a:r>
            <a:endParaRPr/>
          </a:p>
        </p:txBody>
      </p:sp>
      <p:sp>
        <p:nvSpPr>
          <p:cNvPr id="44" name="" hidden="0"/>
          <p:cNvSpPr/>
          <p:nvPr isPhoto="0" userDrawn="0"/>
        </p:nvSpPr>
        <p:spPr bwMode="auto">
          <a:xfrm flipH="0" flipV="0">
            <a:off x="5818843"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yes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7" name="" hidden="0"/>
          <p:cNvSpPr/>
          <p:nvPr isPhoto="0" userDrawn="0"/>
        </p:nvSpPr>
        <p:spPr bwMode="auto">
          <a:xfrm flipH="0" flipV="0">
            <a:off x="10706013"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sz="1600"/>
          </a:p>
        </p:txBody>
      </p:sp>
      <p:pic>
        <p:nvPicPr>
          <p:cNvPr id="8" name="" hidden="0"/>
          <p:cNvPicPr>
            <a:picLocks noChangeAspect="1"/>
          </p:cNvPicPr>
          <p:nvPr isPhoto="0" userDrawn="0"/>
        </p:nvPicPr>
        <p:blipFill>
          <a:blip r:embed="rId4"/>
          <a:stretch/>
        </p:blipFill>
        <p:spPr bwMode="auto">
          <a:xfrm flipH="0" flipV="0">
            <a:off x="7486754" y="1428120"/>
            <a:ext cx="1257752" cy="1257752"/>
          </a:xfrm>
          <a:prstGeom prst="rect">
            <a:avLst/>
          </a:prstGeom>
          <a:ln w="12699">
            <a:solidFill>
              <a:schemeClr val="accent1">
                <a:lumMod val="50196"/>
              </a:schemeClr>
            </a:solidFill>
            <a:prstDash val="solid"/>
          </a:ln>
        </p:spPr>
      </p:pic>
      <p:sp>
        <p:nvSpPr>
          <p:cNvPr id="9" name="" hidden="0"/>
          <p:cNvSpPr/>
          <p:nvPr isPhoto="0" userDrawn="0"/>
        </p:nvSpPr>
        <p:spPr bwMode="auto">
          <a:xfrm flipH="0" flipV="0">
            <a:off x="7334167" y="130536"/>
            <a:ext cx="4762498"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10" name="" hidden="0"/>
          <p:cNvSpPr/>
          <p:nvPr isPhoto="0" userDrawn="0"/>
        </p:nvSpPr>
        <p:spPr bwMode="auto">
          <a:xfrm flipH="0" flipV="0">
            <a:off x="8697610" y="130536"/>
            <a:ext cx="2068843" cy="36560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Examples</a:t>
            </a:r>
            <a:endParaRPr/>
          </a:p>
        </p:txBody>
      </p:sp>
      <p:pic>
        <p:nvPicPr>
          <p:cNvPr id="11" name="" hidden="0"/>
          <p:cNvPicPr>
            <a:picLocks noChangeAspect="1"/>
          </p:cNvPicPr>
          <p:nvPr isPhoto="0" userDrawn="0"/>
        </p:nvPicPr>
        <p:blipFill>
          <a:blip r:embed="rId5"/>
          <a:stretch/>
        </p:blipFill>
        <p:spPr bwMode="auto">
          <a:xfrm rot="0" flipH="0" flipV="0">
            <a:off x="9103834" y="1417671"/>
            <a:ext cx="1256400" cy="1256400"/>
          </a:xfrm>
          <a:prstGeom prst="rect">
            <a:avLst/>
          </a:prstGeom>
          <a:ln w="12699">
            <a:solidFill>
              <a:schemeClr val="accent1">
                <a:lumMod val="50196"/>
              </a:schemeClr>
            </a:solidFill>
            <a:prstDash val="solid"/>
          </a:ln>
        </p:spPr>
      </p:pic>
      <p:pic>
        <p:nvPicPr>
          <p:cNvPr id="12" name="" hidden="0"/>
          <p:cNvPicPr>
            <a:picLocks noChangeAspect="1"/>
          </p:cNvPicPr>
          <p:nvPr isPhoto="0" userDrawn="0"/>
        </p:nvPicPr>
        <p:blipFill>
          <a:blip r:embed="rId6"/>
          <a:stretch/>
        </p:blipFill>
        <p:spPr bwMode="auto">
          <a:xfrm rot="0" flipH="0" flipV="0">
            <a:off x="10707961" y="1429475"/>
            <a:ext cx="1256400" cy="1256400"/>
          </a:xfrm>
          <a:prstGeom prst="rect">
            <a:avLst/>
          </a:prstGeom>
          <a:ln w="12699">
            <a:solidFill>
              <a:schemeClr val="accent1">
                <a:lumMod val="50196"/>
              </a:schemeClr>
            </a:solidFill>
            <a:prstDash val="solid"/>
          </a:ln>
        </p:spPr>
      </p:pic>
      <p:pic>
        <p:nvPicPr>
          <p:cNvPr id="13" name="" hidden="0"/>
          <p:cNvPicPr>
            <a:picLocks noChangeAspect="1"/>
          </p:cNvPicPr>
          <p:nvPr isPhoto="0" userDrawn="0"/>
        </p:nvPicPr>
        <p:blipFill>
          <a:blip r:embed="rId7"/>
          <a:stretch/>
        </p:blipFill>
        <p:spPr bwMode="auto">
          <a:xfrm rot="0" flipH="0" flipV="0">
            <a:off x="7486754" y="3124219"/>
            <a:ext cx="1256400" cy="1256400"/>
          </a:xfrm>
          <a:prstGeom prst="rect">
            <a:avLst/>
          </a:prstGeom>
          <a:ln w="12699">
            <a:solidFill>
              <a:schemeClr val="accent1">
                <a:lumMod val="50196"/>
              </a:schemeClr>
            </a:solidFill>
            <a:prstDash val="solid"/>
          </a:ln>
        </p:spPr>
      </p:pic>
      <p:pic>
        <p:nvPicPr>
          <p:cNvPr id="14" name="" hidden="0"/>
          <p:cNvPicPr>
            <a:picLocks noChangeAspect="1"/>
          </p:cNvPicPr>
          <p:nvPr isPhoto="0" userDrawn="0"/>
        </p:nvPicPr>
        <p:blipFill>
          <a:blip r:embed="rId8"/>
          <a:stretch/>
        </p:blipFill>
        <p:spPr bwMode="auto">
          <a:xfrm rot="0" flipH="0" flipV="0">
            <a:off x="9103834" y="3124219"/>
            <a:ext cx="1256400" cy="1256400"/>
          </a:xfrm>
          <a:prstGeom prst="rect">
            <a:avLst/>
          </a:prstGeom>
          <a:ln w="12699">
            <a:solidFill>
              <a:schemeClr val="accent1">
                <a:lumMod val="50196"/>
              </a:schemeClr>
            </a:solidFill>
            <a:prstDash val="solid"/>
          </a:ln>
        </p:spPr>
      </p:pic>
      <p:pic>
        <p:nvPicPr>
          <p:cNvPr id="15" name="" hidden="0"/>
          <p:cNvPicPr>
            <a:picLocks noChangeAspect="1"/>
          </p:cNvPicPr>
          <p:nvPr isPhoto="0" userDrawn="0"/>
        </p:nvPicPr>
        <p:blipFill>
          <a:blip r:embed="rId9"/>
          <a:stretch/>
        </p:blipFill>
        <p:spPr bwMode="auto">
          <a:xfrm rot="0" flipH="0" flipV="0">
            <a:off x="10707961" y="3124219"/>
            <a:ext cx="1256400" cy="1256400"/>
          </a:xfrm>
          <a:prstGeom prst="rect">
            <a:avLst/>
          </a:prstGeom>
          <a:ln w="12699">
            <a:solidFill>
              <a:schemeClr val="accent1">
                <a:lumMod val="50196"/>
              </a:schemeClr>
            </a:solidFill>
            <a:prstDash val="solid"/>
          </a:ln>
        </p:spPr>
      </p:pic>
      <p:pic>
        <p:nvPicPr>
          <p:cNvPr id="16" name="" hidden="0"/>
          <p:cNvPicPr>
            <a:picLocks noChangeAspect="1"/>
          </p:cNvPicPr>
          <p:nvPr isPhoto="0" userDrawn="0"/>
        </p:nvPicPr>
        <p:blipFill>
          <a:blip r:embed="rId10"/>
          <a:stretch/>
        </p:blipFill>
        <p:spPr bwMode="auto">
          <a:xfrm rot="0" flipH="0" flipV="0">
            <a:off x="9103834" y="4814694"/>
            <a:ext cx="1256400" cy="1256400"/>
          </a:xfrm>
          <a:prstGeom prst="rect">
            <a:avLst/>
          </a:prstGeom>
          <a:ln w="12699">
            <a:solidFill>
              <a:schemeClr val="accent1">
                <a:lumMod val="50196"/>
              </a:schemeClr>
            </a:solidFill>
            <a:prstDash val="solid"/>
          </a:ln>
        </p:spPr>
      </p:pic>
      <p:pic>
        <p:nvPicPr>
          <p:cNvPr id="17" name="" hidden="0"/>
          <p:cNvPicPr>
            <a:picLocks noChangeAspect="1"/>
          </p:cNvPicPr>
          <p:nvPr isPhoto="0" userDrawn="0"/>
        </p:nvPicPr>
        <p:blipFill>
          <a:blip r:embed="rId11"/>
          <a:stretch/>
        </p:blipFill>
        <p:spPr bwMode="auto">
          <a:xfrm rot="0" flipH="0" flipV="0">
            <a:off x="10707961" y="4814694"/>
            <a:ext cx="1256400" cy="1256400"/>
          </a:xfrm>
          <a:prstGeom prst="rect">
            <a:avLst/>
          </a:prstGeom>
          <a:ln w="12699">
            <a:solidFill>
              <a:schemeClr val="accent1">
                <a:lumMod val="50196"/>
              </a:schemeClr>
            </a:solidFill>
            <a:prstDash val="solid"/>
          </a:ln>
        </p:spPr>
      </p:pic>
      <p:sp>
        <p:nvSpPr>
          <p:cNvPr id="18" name="" hidden="0"/>
          <p:cNvSpPr/>
          <p:nvPr isPhoto="0" userDrawn="0"/>
        </p:nvSpPr>
        <p:spPr bwMode="auto">
          <a:xfrm flipH="0" flipV="0">
            <a:off x="7488108"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19" name="" hidden="0"/>
          <p:cNvSpPr/>
          <p:nvPr isPhoto="0" userDrawn="0"/>
        </p:nvSpPr>
        <p:spPr bwMode="auto">
          <a:xfrm flipH="0" flipV="0">
            <a:off x="91185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20" name="" hidden="0"/>
          <p:cNvSpPr/>
          <p:nvPr isPhoto="0" userDrawn="0"/>
        </p:nvSpPr>
        <p:spPr bwMode="auto">
          <a:xfrm flipH="0" flipV="0">
            <a:off x="10706013" y="1093459"/>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a:p>
        </p:txBody>
      </p:sp>
      <p:sp>
        <p:nvSpPr>
          <p:cNvPr id="21" name="" hidden="0"/>
          <p:cNvSpPr/>
          <p:nvPr isPhoto="0" userDrawn="0"/>
        </p:nvSpPr>
        <p:spPr bwMode="auto">
          <a:xfrm flipH="0" flipV="0">
            <a:off x="7488108"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sz="1600"/>
          </a:p>
        </p:txBody>
      </p:sp>
      <p:sp>
        <p:nvSpPr>
          <p:cNvPr id="22" name="" hidden="0"/>
          <p:cNvSpPr/>
          <p:nvPr isPhoto="0" userDrawn="0"/>
        </p:nvSpPr>
        <p:spPr bwMode="auto">
          <a:xfrm flipH="0" flipV="0">
            <a:off x="9098816" y="2792513"/>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lang="en-US" sz="1600" b="0" i="0" u="none" strike="noStrike" cap="none" spc="0">
                <a:solidFill>
                  <a:schemeClr val="tx1"/>
                </a:solidFill>
                <a:latin typeface="+mn-lt"/>
                <a:ea typeface="+mn-ea"/>
                <a:cs typeface="+mn-cs"/>
              </a:rPr>
              <a:t>not a pirate</a:t>
            </a:r>
            <a:endParaRPr/>
          </a:p>
        </p:txBody>
      </p:sp>
      <p:sp>
        <p:nvSpPr>
          <p:cNvPr id="23" name="" hidden="0"/>
          <p:cNvSpPr/>
          <p:nvPr isPhoto="0" userDrawn="0"/>
        </p:nvSpPr>
        <p:spPr bwMode="auto">
          <a:xfrm flipH="0" flipV="0">
            <a:off x="9075605" y="4482986"/>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pirate</a:t>
            </a:r>
            <a:endParaRPr sz="1600"/>
          </a:p>
        </p:txBody>
      </p:sp>
      <p:sp>
        <p:nvSpPr>
          <p:cNvPr id="24" name="" hidden="0"/>
          <p:cNvSpPr/>
          <p:nvPr isPhoto="0" userDrawn="0"/>
        </p:nvSpPr>
        <p:spPr bwMode="auto">
          <a:xfrm flipH="0" flipV="0">
            <a:off x="7488108" y="4482986"/>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not a pirate</a:t>
            </a:r>
            <a:endParaRPr sz="1600"/>
          </a:p>
        </p:txBody>
      </p:sp>
      <p:sp>
        <p:nvSpPr>
          <p:cNvPr id="25" name="" hidden="0"/>
          <p:cNvSpPr/>
          <p:nvPr isPhoto="0" userDrawn="0"/>
        </p:nvSpPr>
        <p:spPr bwMode="auto">
          <a:xfrm flipH="0" flipV="0">
            <a:off x="10706013" y="4482986"/>
            <a:ext cx="1261416"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1600"/>
              <a:t>not a pirate</a:t>
            </a:r>
            <a:endParaRPr sz="1600"/>
          </a:p>
        </p:txBody>
      </p:sp>
      <p:pic>
        <p:nvPicPr>
          <p:cNvPr id="26" name="" hidden="0"/>
          <p:cNvPicPr>
            <a:picLocks noChangeAspect="1"/>
          </p:cNvPicPr>
          <p:nvPr isPhoto="0" userDrawn="0"/>
        </p:nvPicPr>
        <p:blipFill>
          <a:blip r:embed="rId12"/>
          <a:stretch/>
        </p:blipFill>
        <p:spPr bwMode="auto">
          <a:xfrm rot="0" flipH="0" flipV="0">
            <a:off x="7486754" y="4814694"/>
            <a:ext cx="1256400" cy="1256400"/>
          </a:xfrm>
          <a:prstGeom prst="rect">
            <a:avLst/>
          </a:prstGeom>
          <a:ln w="12699">
            <a:solidFill>
              <a:schemeClr val="accent1">
                <a:lumMod val="50196"/>
              </a:schemeClr>
            </a:solidFill>
            <a:prstDash val="solid"/>
          </a:ln>
        </p:spPr>
      </p:pic>
      <p:pic>
        <p:nvPicPr>
          <p:cNvPr id="27" name="" hidden="0"/>
          <p:cNvPicPr>
            <a:picLocks noChangeAspect="1"/>
          </p:cNvPicPr>
          <p:nvPr isPhoto="0" userDrawn="0"/>
        </p:nvPicPr>
        <p:blipFill>
          <a:blip r:embed="rId13"/>
          <a:stretch/>
        </p:blipFill>
        <p:spPr bwMode="auto">
          <a:xfrm flipH="0" flipV="0">
            <a:off x="1164837" y="5787351"/>
            <a:ext cx="656082" cy="742887"/>
          </a:xfrm>
          <a:prstGeom prst="rect">
            <a:avLst/>
          </a:prstGeom>
        </p:spPr>
      </p:pic>
      <p:pic>
        <p:nvPicPr>
          <p:cNvPr id="28" name="" hidden="0"/>
          <p:cNvPicPr>
            <a:picLocks noChangeAspect="1"/>
          </p:cNvPicPr>
          <p:nvPr isPhoto="0" userDrawn="0"/>
        </p:nvPicPr>
        <p:blipFill>
          <a:blip r:embed="rId13"/>
          <a:stretch/>
        </p:blipFill>
        <p:spPr bwMode="auto">
          <a:xfrm flipH="0" flipV="0">
            <a:off x="6036435" y="5736726"/>
            <a:ext cx="656082" cy="742887"/>
          </a:xfrm>
          <a:prstGeom prst="rect">
            <a:avLst/>
          </a:prstGeom>
        </p:spPr>
      </p:pic>
      <p:pic>
        <p:nvPicPr>
          <p:cNvPr id="29" name="" hidden="0"/>
          <p:cNvPicPr>
            <a:picLocks noChangeAspect="1"/>
          </p:cNvPicPr>
          <p:nvPr isPhoto="0" userDrawn="0"/>
        </p:nvPicPr>
        <p:blipFill>
          <a:blip r:embed="rId13"/>
          <a:stretch/>
        </p:blipFill>
        <p:spPr bwMode="auto">
          <a:xfrm flipH="0" flipV="0">
            <a:off x="4173606" y="5787351"/>
            <a:ext cx="656082" cy="742887"/>
          </a:xfrm>
          <a:prstGeom prst="rect">
            <a:avLst/>
          </a:prstGeom>
        </p:spPr>
      </p:pic>
      <p:pic>
        <p:nvPicPr>
          <p:cNvPr id="30" name="" hidden="0"/>
          <p:cNvPicPr>
            <a:picLocks noChangeAspect="1"/>
          </p:cNvPicPr>
          <p:nvPr isPhoto="0" userDrawn="0"/>
        </p:nvPicPr>
        <p:blipFill>
          <a:blip r:embed="rId13"/>
          <a:stretch/>
        </p:blipFill>
        <p:spPr bwMode="auto">
          <a:xfrm flipH="0" flipV="0">
            <a:off x="2922732" y="5736726"/>
            <a:ext cx="656082" cy="742887"/>
          </a:xfrm>
          <a:prstGeom prst="rect">
            <a:avLst/>
          </a:prstGeom>
        </p:spPr>
      </p:pic>
      <p:sp>
        <p:nvSpPr>
          <p:cNvPr id="31" name="" hidden="0"/>
          <p:cNvSpPr/>
          <p:nvPr isPhoto="0" userDrawn="0"/>
        </p:nvSpPr>
        <p:spPr bwMode="auto">
          <a:xfrm flipH="0" flipV="0">
            <a:off x="4583170" y="3626877"/>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has a parrot?</a:t>
            </a:r>
            <a:endParaRPr>
              <a:solidFill>
                <a:schemeClr val="tx1">
                  <a:lumMod val="75000"/>
                  <a:lumOff val="25000"/>
                </a:schemeClr>
              </a:solidFill>
            </a:endParaRPr>
          </a:p>
        </p:txBody>
      </p:sp>
      <p:sp>
        <p:nvSpPr>
          <p:cNvPr id="32" name="" hidden="0"/>
          <p:cNvSpPr/>
          <p:nvPr isPhoto="0" userDrawn="0"/>
        </p:nvSpPr>
        <p:spPr bwMode="auto">
          <a:xfrm flipH="0" flipV="0">
            <a:off x="3047157" y="1818526"/>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has a hook?</a:t>
            </a:r>
            <a:endParaRPr>
              <a:solidFill>
                <a:schemeClr val="tx1">
                  <a:lumMod val="75000"/>
                  <a:lumOff val="25000"/>
                </a:schemeClr>
              </a:solidFill>
            </a:endParaRPr>
          </a:p>
        </p:txBody>
      </p:sp>
      <p:sp>
        <p:nvSpPr>
          <p:cNvPr id="33" name="" hidden="0"/>
          <p:cNvSpPr/>
          <p:nvPr isPhoto="0" userDrawn="0"/>
        </p:nvSpPr>
        <p:spPr bwMode="auto">
          <a:xfrm flipH="0" flipV="0">
            <a:off x="1579791" y="3626877"/>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tx1">
                    <a:lumMod val="75000"/>
                    <a:lumOff val="25000"/>
                  </a:schemeClr>
                </a:solidFill>
              </a:rPr>
              <a:t>wears an eye patch</a:t>
            </a:r>
            <a:r>
              <a:rPr>
                <a:solidFill>
                  <a:schemeClr val="tx1">
                    <a:lumMod val="75000"/>
                    <a:lumOff val="25000"/>
                  </a:schemeClr>
                </a:solidFill>
              </a:rPr>
              <a:t>?</a:t>
            </a:r>
            <a:endParaRPr>
              <a:solidFill>
                <a:schemeClr val="tx1">
                  <a:lumMod val="75000"/>
                  <a:lumOff val="25000"/>
                </a:schemeClr>
              </a:solidFill>
            </a:endParaRPr>
          </a:p>
        </p:txBody>
      </p:sp>
      <p:cxnSp>
        <p:nvCxnSpPr>
          <p:cNvPr id="34" name="" hidden="0"/>
          <p:cNvCxnSpPr>
            <a:cxnSpLocks/>
          </p:cNvCxnSpPr>
          <p:nvPr isPhoto="0" userDrawn="0"/>
        </p:nvCxnSpPr>
        <p:spPr bwMode="auto">
          <a:xfrm rot="5399909" flipH="0" flipV="0">
            <a:off x="4541203" y="5246822"/>
            <a:ext cx="583353" cy="396445"/>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5" name="" hidden="0"/>
          <p:cNvCxnSpPr>
            <a:cxnSpLocks/>
          </p:cNvCxnSpPr>
          <p:nvPr isPhoto="0" userDrawn="0"/>
        </p:nvCxnSpPr>
        <p:spPr bwMode="auto">
          <a:xfrm rot="5399909" flipH="0" flipV="1">
            <a:off x="5640855" y="5241235"/>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6" name="" hidden="0"/>
          <p:cNvCxnSpPr>
            <a:cxnSpLocks/>
          </p:cNvCxnSpPr>
          <p:nvPr isPhoto="0" userDrawn="0"/>
        </p:nvCxnSpPr>
        <p:spPr bwMode="auto">
          <a:xfrm rot="5399909" flipH="0" flipV="0">
            <a:off x="2900497" y="3376146"/>
            <a:ext cx="583353" cy="396445"/>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7" name="" hidden="0"/>
          <p:cNvCxnSpPr>
            <a:cxnSpLocks/>
          </p:cNvCxnSpPr>
          <p:nvPr isPhoto="0" userDrawn="0"/>
        </p:nvCxnSpPr>
        <p:spPr bwMode="auto">
          <a:xfrm rot="5399909" flipH="0" flipV="1">
            <a:off x="4207815" y="3370563"/>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8" name="" hidden="0"/>
          <p:cNvCxnSpPr>
            <a:cxnSpLocks/>
          </p:cNvCxnSpPr>
          <p:nvPr isPhoto="0" userDrawn="0"/>
        </p:nvCxnSpPr>
        <p:spPr bwMode="auto">
          <a:xfrm rot="5399909" flipH="0" flipV="0">
            <a:off x="1529244" y="5246821"/>
            <a:ext cx="583353" cy="396445"/>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9" name="" hidden="0"/>
          <p:cNvCxnSpPr>
            <a:cxnSpLocks/>
          </p:cNvCxnSpPr>
          <p:nvPr isPhoto="0" userDrawn="0"/>
        </p:nvCxnSpPr>
        <p:spPr bwMode="auto">
          <a:xfrm rot="5399909" flipH="0" flipV="1">
            <a:off x="2628896" y="5241234"/>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pic>
        <p:nvPicPr>
          <p:cNvPr id="40" name="" hidden="0"/>
          <p:cNvPicPr>
            <a:picLocks noChangeAspect="1"/>
          </p:cNvPicPr>
          <p:nvPr isPhoto="0" userDrawn="0"/>
        </p:nvPicPr>
        <p:blipFill>
          <a:blip r:embed="rId14"/>
          <a:stretch/>
        </p:blipFill>
        <p:spPr bwMode="auto">
          <a:xfrm flipH="0" flipV="0">
            <a:off x="1090733" y="5787351"/>
            <a:ext cx="804288" cy="804288"/>
          </a:xfrm>
          <a:prstGeom prst="rect">
            <a:avLst/>
          </a:prstGeom>
        </p:spPr>
      </p:pic>
      <p:pic>
        <p:nvPicPr>
          <p:cNvPr id="41" name="" hidden="0"/>
          <p:cNvPicPr>
            <a:picLocks noChangeAspect="1"/>
          </p:cNvPicPr>
          <p:nvPr isPhoto="0" userDrawn="0"/>
        </p:nvPicPr>
        <p:blipFill>
          <a:blip r:embed="rId14"/>
          <a:stretch/>
        </p:blipFill>
        <p:spPr bwMode="auto">
          <a:xfrm flipH="0" flipV="0">
            <a:off x="4099504" y="5756652"/>
            <a:ext cx="804288" cy="804288"/>
          </a:xfrm>
          <a:prstGeom prst="rect">
            <a:avLst/>
          </a:prstGeom>
        </p:spPr>
      </p:pic>
      <p:sp>
        <p:nvSpPr>
          <p:cNvPr id="42" name="" hidden="0"/>
          <p:cNvSpPr/>
          <p:nvPr isPhoto="0" userDrawn="0"/>
        </p:nvSpPr>
        <p:spPr bwMode="auto">
          <a:xfrm flipH="0" flipV="0">
            <a:off x="2701584" y="3261081"/>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no</a:t>
            </a:r>
            <a:endParaRPr/>
          </a:p>
        </p:txBody>
      </p:sp>
      <p:sp>
        <p:nvSpPr>
          <p:cNvPr id="43" name="" hidden="0"/>
          <p:cNvSpPr/>
          <p:nvPr isPhoto="0" userDrawn="0"/>
        </p:nvSpPr>
        <p:spPr bwMode="auto">
          <a:xfrm flipH="0" flipV="0">
            <a:off x="1348102"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no</a:t>
            </a:r>
            <a:endParaRPr/>
          </a:p>
        </p:txBody>
      </p:sp>
      <p:sp>
        <p:nvSpPr>
          <p:cNvPr id="44" name="" hidden="0"/>
          <p:cNvSpPr/>
          <p:nvPr isPhoto="0" userDrawn="0"/>
        </p:nvSpPr>
        <p:spPr bwMode="auto">
          <a:xfrm flipH="0" flipV="0">
            <a:off x="4342900"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no</a:t>
            </a:r>
            <a:endParaRPr/>
          </a:p>
        </p:txBody>
      </p:sp>
      <p:sp>
        <p:nvSpPr>
          <p:cNvPr id="45" name="" hidden="0"/>
          <p:cNvSpPr/>
          <p:nvPr isPhoto="0" userDrawn="0"/>
        </p:nvSpPr>
        <p:spPr bwMode="auto">
          <a:xfrm flipH="0" flipV="0">
            <a:off x="4396105" y="3278381"/>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yes</a:t>
            </a:r>
            <a:endParaRPr/>
          </a:p>
        </p:txBody>
      </p:sp>
      <p:sp>
        <p:nvSpPr>
          <p:cNvPr id="46" name="" hidden="0"/>
          <p:cNvSpPr/>
          <p:nvPr isPhoto="0" userDrawn="0"/>
        </p:nvSpPr>
        <p:spPr bwMode="auto">
          <a:xfrm flipH="0" flipV="0">
            <a:off x="2832629"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yes</a:t>
            </a:r>
            <a:endParaRPr/>
          </a:p>
        </p:txBody>
      </p:sp>
      <p:sp>
        <p:nvSpPr>
          <p:cNvPr id="47" name="" hidden="0"/>
          <p:cNvSpPr/>
          <p:nvPr isPhoto="0" userDrawn="0"/>
        </p:nvSpPr>
        <p:spPr bwMode="auto">
          <a:xfrm flipH="0" flipV="0">
            <a:off x="5818843"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yes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pic>
        <p:nvPicPr>
          <p:cNvPr id="4" name="" hidden="0"/>
          <p:cNvPicPr>
            <a:picLocks noChangeAspect="1"/>
          </p:cNvPicPr>
          <p:nvPr isPhoto="0" userDrawn="0"/>
        </p:nvPicPr>
        <p:blipFill>
          <a:blip r:embed="rId3"/>
          <a:stretch/>
        </p:blipFill>
        <p:spPr bwMode="auto">
          <a:xfrm rot="0" flipH="0" flipV="0">
            <a:off x="8463502" y="883266"/>
            <a:ext cx="2505599" cy="2505599"/>
          </a:xfrm>
          <a:prstGeom prst="rect">
            <a:avLst/>
          </a:prstGeom>
          <a:ln w="12699">
            <a:solidFill>
              <a:schemeClr val="accent1">
                <a:lumMod val="50196"/>
              </a:schemeClr>
            </a:solidFill>
            <a:prstDash val="solid"/>
          </a:ln>
        </p:spPr>
      </p:pic>
      <p:sp>
        <p:nvSpPr>
          <p:cNvPr id="5"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6" name="" hidden="0"/>
          <p:cNvPicPr>
            <a:picLocks noChangeAspect="1"/>
          </p:cNvPicPr>
          <p:nvPr isPhoto="0" userDrawn="0"/>
        </p:nvPicPr>
        <p:blipFill>
          <a:blip r:embed="rId4"/>
          <a:stretch/>
        </p:blipFill>
        <p:spPr bwMode="auto">
          <a:xfrm flipH="0" flipV="0">
            <a:off x="117496" y="1166400"/>
            <a:ext cx="1335663" cy="277578"/>
          </a:xfrm>
          <a:prstGeom prst="rect">
            <a:avLst/>
          </a:prstGeom>
        </p:spPr>
      </p:pic>
      <p:sp>
        <p:nvSpPr>
          <p:cNvPr id="7" name="" hidden="0"/>
          <p:cNvSpPr/>
          <p:nvPr isPhoto="0" userDrawn="0"/>
        </p:nvSpPr>
        <p:spPr bwMode="auto">
          <a:xfrm flipH="0" flipV="0">
            <a:off x="7334168" y="130536"/>
            <a:ext cx="4762499"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8" name="" hidden="0"/>
          <p:cNvSpPr/>
          <p:nvPr isPhoto="0" userDrawn="0"/>
        </p:nvSpPr>
        <p:spPr bwMode="auto">
          <a:xfrm flipH="0" flipV="0">
            <a:off x="8554730" y="130536"/>
            <a:ext cx="2321373" cy="365605"/>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New data!</a:t>
            </a:r>
            <a:endParaRPr/>
          </a:p>
        </p:txBody>
      </p:sp>
      <p:sp>
        <p:nvSpPr>
          <p:cNvPr id="9"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pic>
        <p:nvPicPr>
          <p:cNvPr id="10" name="" hidden="0"/>
          <p:cNvPicPr>
            <a:picLocks noChangeAspect="1"/>
          </p:cNvPicPr>
          <p:nvPr isPhoto="0" userDrawn="0"/>
        </p:nvPicPr>
        <p:blipFill>
          <a:blip r:embed="rId5"/>
          <a:stretch/>
        </p:blipFill>
        <p:spPr bwMode="auto">
          <a:xfrm flipH="0" flipV="0">
            <a:off x="1164837" y="5787351"/>
            <a:ext cx="656082" cy="742887"/>
          </a:xfrm>
          <a:prstGeom prst="rect">
            <a:avLst/>
          </a:prstGeom>
        </p:spPr>
      </p:pic>
      <p:pic>
        <p:nvPicPr>
          <p:cNvPr id="11" name="" hidden="0"/>
          <p:cNvPicPr>
            <a:picLocks noChangeAspect="1"/>
          </p:cNvPicPr>
          <p:nvPr isPhoto="0" userDrawn="0"/>
        </p:nvPicPr>
        <p:blipFill>
          <a:blip r:embed="rId5"/>
          <a:stretch/>
        </p:blipFill>
        <p:spPr bwMode="auto">
          <a:xfrm flipH="0" flipV="0">
            <a:off x="6036435" y="5736726"/>
            <a:ext cx="656082" cy="742887"/>
          </a:xfrm>
          <a:prstGeom prst="rect">
            <a:avLst/>
          </a:prstGeom>
        </p:spPr>
      </p:pic>
      <p:pic>
        <p:nvPicPr>
          <p:cNvPr id="12" name="" hidden="0"/>
          <p:cNvPicPr>
            <a:picLocks noChangeAspect="1"/>
          </p:cNvPicPr>
          <p:nvPr isPhoto="0" userDrawn="0"/>
        </p:nvPicPr>
        <p:blipFill>
          <a:blip r:embed="rId5"/>
          <a:stretch/>
        </p:blipFill>
        <p:spPr bwMode="auto">
          <a:xfrm flipH="0" flipV="0">
            <a:off x="4173606" y="5787351"/>
            <a:ext cx="656082" cy="742887"/>
          </a:xfrm>
          <a:prstGeom prst="rect">
            <a:avLst/>
          </a:prstGeom>
        </p:spPr>
      </p:pic>
      <p:pic>
        <p:nvPicPr>
          <p:cNvPr id="13" name="" hidden="0"/>
          <p:cNvPicPr>
            <a:picLocks noChangeAspect="1"/>
          </p:cNvPicPr>
          <p:nvPr isPhoto="0" userDrawn="0"/>
        </p:nvPicPr>
        <p:blipFill>
          <a:blip r:embed="rId5"/>
          <a:stretch/>
        </p:blipFill>
        <p:spPr bwMode="auto">
          <a:xfrm flipH="0" flipV="0">
            <a:off x="2922732" y="5736726"/>
            <a:ext cx="656082" cy="742887"/>
          </a:xfrm>
          <a:prstGeom prst="rect">
            <a:avLst/>
          </a:prstGeom>
        </p:spPr>
      </p:pic>
      <p:sp>
        <p:nvSpPr>
          <p:cNvPr id="14" name="" hidden="0"/>
          <p:cNvSpPr/>
          <p:nvPr isPhoto="0" userDrawn="0"/>
        </p:nvSpPr>
        <p:spPr bwMode="auto">
          <a:xfrm flipH="0" flipV="0">
            <a:off x="4583170" y="3626877"/>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has a parrot?</a:t>
            </a:r>
            <a:endParaRPr>
              <a:solidFill>
                <a:schemeClr val="tx1">
                  <a:lumMod val="75000"/>
                  <a:lumOff val="25000"/>
                </a:schemeClr>
              </a:solidFill>
            </a:endParaRPr>
          </a:p>
        </p:txBody>
      </p:sp>
      <p:sp>
        <p:nvSpPr>
          <p:cNvPr id="15" name="" hidden="0"/>
          <p:cNvSpPr/>
          <p:nvPr isPhoto="0" userDrawn="0"/>
        </p:nvSpPr>
        <p:spPr bwMode="auto">
          <a:xfrm flipH="0" flipV="0">
            <a:off x="3047157" y="1818526"/>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has a hook?</a:t>
            </a:r>
            <a:endParaRPr>
              <a:solidFill>
                <a:schemeClr val="tx1">
                  <a:lumMod val="75000"/>
                  <a:lumOff val="25000"/>
                </a:schemeClr>
              </a:solidFill>
            </a:endParaRPr>
          </a:p>
        </p:txBody>
      </p:sp>
      <p:sp>
        <p:nvSpPr>
          <p:cNvPr id="16" name="" hidden="0"/>
          <p:cNvSpPr/>
          <p:nvPr isPhoto="0" userDrawn="0"/>
        </p:nvSpPr>
        <p:spPr bwMode="auto">
          <a:xfrm flipH="0" flipV="0">
            <a:off x="1579791" y="3626877"/>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tx1">
                    <a:lumMod val="75000"/>
                    <a:lumOff val="25000"/>
                  </a:schemeClr>
                </a:solidFill>
              </a:rPr>
              <a:t>wears an eye patch</a:t>
            </a:r>
            <a:r>
              <a:rPr>
                <a:solidFill>
                  <a:schemeClr val="tx1">
                    <a:lumMod val="75000"/>
                    <a:lumOff val="25000"/>
                  </a:schemeClr>
                </a:solidFill>
              </a:rPr>
              <a:t>?</a:t>
            </a:r>
            <a:endParaRPr>
              <a:solidFill>
                <a:schemeClr val="tx1">
                  <a:lumMod val="75000"/>
                  <a:lumOff val="25000"/>
                </a:schemeClr>
              </a:solidFill>
            </a:endParaRPr>
          </a:p>
        </p:txBody>
      </p:sp>
      <p:cxnSp>
        <p:nvCxnSpPr>
          <p:cNvPr id="17" name="" hidden="0"/>
          <p:cNvCxnSpPr>
            <a:cxnSpLocks/>
          </p:cNvCxnSpPr>
          <p:nvPr isPhoto="0" userDrawn="0"/>
        </p:nvCxnSpPr>
        <p:spPr bwMode="auto">
          <a:xfrm rot="5399909" flipH="0" flipV="0">
            <a:off x="4541203" y="5246822"/>
            <a:ext cx="583353" cy="396445"/>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8" name="" hidden="0"/>
          <p:cNvCxnSpPr>
            <a:cxnSpLocks/>
          </p:cNvCxnSpPr>
          <p:nvPr isPhoto="0" userDrawn="0"/>
        </p:nvCxnSpPr>
        <p:spPr bwMode="auto">
          <a:xfrm rot="5399909" flipH="0" flipV="1">
            <a:off x="5640855" y="5241235"/>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9" name="" hidden="0"/>
          <p:cNvCxnSpPr>
            <a:cxnSpLocks/>
          </p:cNvCxnSpPr>
          <p:nvPr isPhoto="0" userDrawn="0"/>
        </p:nvCxnSpPr>
        <p:spPr bwMode="auto">
          <a:xfrm rot="5399909" flipH="0" flipV="0">
            <a:off x="2900497" y="3376146"/>
            <a:ext cx="583353" cy="396445"/>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0" name="" hidden="0"/>
          <p:cNvCxnSpPr>
            <a:cxnSpLocks/>
          </p:cNvCxnSpPr>
          <p:nvPr isPhoto="0" userDrawn="0"/>
        </p:nvCxnSpPr>
        <p:spPr bwMode="auto">
          <a:xfrm rot="5399909" flipH="0" flipV="1">
            <a:off x="4207815" y="3370563"/>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1" name="" hidden="0"/>
          <p:cNvCxnSpPr>
            <a:cxnSpLocks/>
          </p:cNvCxnSpPr>
          <p:nvPr isPhoto="0" userDrawn="0"/>
        </p:nvCxnSpPr>
        <p:spPr bwMode="auto">
          <a:xfrm rot="5399909" flipH="0" flipV="0">
            <a:off x="1529244" y="5246821"/>
            <a:ext cx="583353" cy="396445"/>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2" name="" hidden="0"/>
          <p:cNvCxnSpPr>
            <a:cxnSpLocks/>
          </p:cNvCxnSpPr>
          <p:nvPr isPhoto="0" userDrawn="0"/>
        </p:nvCxnSpPr>
        <p:spPr bwMode="auto">
          <a:xfrm rot="5399909" flipH="0" flipV="1">
            <a:off x="2628896" y="5241234"/>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pic>
        <p:nvPicPr>
          <p:cNvPr id="23" name="" hidden="0"/>
          <p:cNvPicPr>
            <a:picLocks noChangeAspect="1"/>
          </p:cNvPicPr>
          <p:nvPr isPhoto="0" userDrawn="0"/>
        </p:nvPicPr>
        <p:blipFill>
          <a:blip r:embed="rId6"/>
          <a:stretch/>
        </p:blipFill>
        <p:spPr bwMode="auto">
          <a:xfrm flipH="0" flipV="0">
            <a:off x="1090733" y="5787351"/>
            <a:ext cx="804288" cy="804288"/>
          </a:xfrm>
          <a:prstGeom prst="rect">
            <a:avLst/>
          </a:prstGeom>
        </p:spPr>
      </p:pic>
      <p:pic>
        <p:nvPicPr>
          <p:cNvPr id="24" name="" hidden="0"/>
          <p:cNvPicPr>
            <a:picLocks noChangeAspect="1"/>
          </p:cNvPicPr>
          <p:nvPr isPhoto="0" userDrawn="0"/>
        </p:nvPicPr>
        <p:blipFill>
          <a:blip r:embed="rId6"/>
          <a:stretch/>
        </p:blipFill>
        <p:spPr bwMode="auto">
          <a:xfrm flipH="0" flipV="0">
            <a:off x="4099504" y="5756652"/>
            <a:ext cx="804288" cy="804288"/>
          </a:xfrm>
          <a:prstGeom prst="rect">
            <a:avLst/>
          </a:prstGeom>
        </p:spPr>
      </p:pic>
      <p:sp>
        <p:nvSpPr>
          <p:cNvPr id="25" name="" hidden="0"/>
          <p:cNvSpPr/>
          <p:nvPr isPhoto="0" userDrawn="0"/>
        </p:nvSpPr>
        <p:spPr bwMode="auto">
          <a:xfrm flipH="0" flipV="0">
            <a:off x="2701584" y="3261081"/>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no</a:t>
            </a:r>
            <a:endParaRPr/>
          </a:p>
        </p:txBody>
      </p:sp>
      <p:sp>
        <p:nvSpPr>
          <p:cNvPr id="26" name="" hidden="0"/>
          <p:cNvSpPr/>
          <p:nvPr isPhoto="0" userDrawn="0"/>
        </p:nvSpPr>
        <p:spPr bwMode="auto">
          <a:xfrm flipH="0" flipV="0">
            <a:off x="1348102"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no</a:t>
            </a:r>
            <a:endParaRPr/>
          </a:p>
        </p:txBody>
      </p:sp>
      <p:sp>
        <p:nvSpPr>
          <p:cNvPr id="27" name="" hidden="0"/>
          <p:cNvSpPr/>
          <p:nvPr isPhoto="0" userDrawn="0"/>
        </p:nvSpPr>
        <p:spPr bwMode="auto">
          <a:xfrm flipH="0" flipV="0">
            <a:off x="4342900"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no</a:t>
            </a:r>
            <a:endParaRPr/>
          </a:p>
        </p:txBody>
      </p:sp>
      <p:sp>
        <p:nvSpPr>
          <p:cNvPr id="28" name="" hidden="0"/>
          <p:cNvSpPr/>
          <p:nvPr isPhoto="0" userDrawn="0"/>
        </p:nvSpPr>
        <p:spPr bwMode="auto">
          <a:xfrm flipH="0" flipV="0">
            <a:off x="4396105" y="3278381"/>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yes</a:t>
            </a:r>
            <a:endParaRPr/>
          </a:p>
        </p:txBody>
      </p:sp>
      <p:sp>
        <p:nvSpPr>
          <p:cNvPr id="29" name="" hidden="0"/>
          <p:cNvSpPr/>
          <p:nvPr isPhoto="0" userDrawn="0"/>
        </p:nvSpPr>
        <p:spPr bwMode="auto">
          <a:xfrm flipH="0" flipV="0">
            <a:off x="2832629"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yes</a:t>
            </a:r>
            <a:endParaRPr/>
          </a:p>
        </p:txBody>
      </p:sp>
      <p:sp>
        <p:nvSpPr>
          <p:cNvPr id="30" name="" hidden="0"/>
          <p:cNvSpPr/>
          <p:nvPr isPhoto="0" userDrawn="0"/>
        </p:nvSpPr>
        <p:spPr bwMode="auto">
          <a:xfrm flipH="0" flipV="0">
            <a:off x="5818843"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yes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pic>
        <p:nvPicPr>
          <p:cNvPr id="4" name="" hidden="0"/>
          <p:cNvPicPr>
            <a:picLocks noChangeAspect="1"/>
          </p:cNvPicPr>
          <p:nvPr isPhoto="0" userDrawn="0"/>
        </p:nvPicPr>
        <p:blipFill>
          <a:blip r:embed="rId3"/>
          <a:stretch/>
        </p:blipFill>
        <p:spPr bwMode="auto">
          <a:xfrm rot="0" flipH="0" flipV="0">
            <a:off x="8463502" y="883265"/>
            <a:ext cx="2505600" cy="2505599"/>
          </a:xfrm>
          <a:prstGeom prst="rect">
            <a:avLst/>
          </a:prstGeom>
          <a:ln w="12699">
            <a:solidFill>
              <a:schemeClr val="accent1">
                <a:lumMod val="50196"/>
              </a:schemeClr>
            </a:solidFill>
            <a:prstDash val="solid"/>
          </a:ln>
        </p:spPr>
      </p:pic>
      <p:pic>
        <p:nvPicPr>
          <p:cNvPr id="5" name="" hidden="0"/>
          <p:cNvPicPr>
            <a:picLocks noChangeAspect="1"/>
          </p:cNvPicPr>
          <p:nvPr isPhoto="0" userDrawn="0"/>
        </p:nvPicPr>
        <p:blipFill>
          <a:blip r:embed="rId4"/>
          <a:stretch/>
        </p:blipFill>
        <p:spPr bwMode="auto">
          <a:xfrm flipH="0" flipV="0">
            <a:off x="1164838" y="5787351"/>
            <a:ext cx="656082" cy="742888"/>
          </a:xfrm>
          <a:prstGeom prst="rect">
            <a:avLst/>
          </a:prstGeom>
        </p:spPr>
      </p:pic>
      <p:pic>
        <p:nvPicPr>
          <p:cNvPr id="6" name="" hidden="0"/>
          <p:cNvPicPr>
            <a:picLocks noChangeAspect="1"/>
          </p:cNvPicPr>
          <p:nvPr isPhoto="0" userDrawn="0"/>
        </p:nvPicPr>
        <p:blipFill>
          <a:blip r:embed="rId4"/>
          <a:stretch/>
        </p:blipFill>
        <p:spPr bwMode="auto">
          <a:xfrm flipH="0" flipV="0">
            <a:off x="6036436" y="5736726"/>
            <a:ext cx="656082" cy="742888"/>
          </a:xfrm>
          <a:prstGeom prst="rect">
            <a:avLst/>
          </a:prstGeom>
        </p:spPr>
      </p:pic>
      <p:pic>
        <p:nvPicPr>
          <p:cNvPr id="7" name="" hidden="0"/>
          <p:cNvPicPr>
            <a:picLocks noChangeAspect="1"/>
          </p:cNvPicPr>
          <p:nvPr isPhoto="0" userDrawn="0"/>
        </p:nvPicPr>
        <p:blipFill>
          <a:blip r:embed="rId4"/>
          <a:stretch/>
        </p:blipFill>
        <p:spPr bwMode="auto">
          <a:xfrm flipH="0" flipV="0">
            <a:off x="4173607" y="5787351"/>
            <a:ext cx="656082" cy="742888"/>
          </a:xfrm>
          <a:prstGeom prst="rect">
            <a:avLst/>
          </a:prstGeom>
        </p:spPr>
      </p:pic>
      <p:pic>
        <p:nvPicPr>
          <p:cNvPr id="8" name="" hidden="0"/>
          <p:cNvPicPr>
            <a:picLocks noChangeAspect="1"/>
          </p:cNvPicPr>
          <p:nvPr isPhoto="0" userDrawn="0"/>
        </p:nvPicPr>
        <p:blipFill>
          <a:blip r:embed="rId4"/>
          <a:stretch/>
        </p:blipFill>
        <p:spPr bwMode="auto">
          <a:xfrm flipH="0" flipV="0">
            <a:off x="2922732" y="5736726"/>
            <a:ext cx="656083" cy="742888"/>
          </a:xfrm>
          <a:prstGeom prst="rect">
            <a:avLst/>
          </a:prstGeom>
        </p:spPr>
      </p:pic>
      <p:sp>
        <p:nvSpPr>
          <p:cNvPr id="9" name="AutoShape 2" hidden="0"/>
          <p:cNvSpPr/>
          <p:nvPr isPhoto="0" userDrawn="0"/>
        </p:nvSpPr>
        <p:spPr bwMode="auto">
          <a:xfrm>
            <a:off x="0" y="1007649"/>
            <a:ext cx="2172731" cy="587765"/>
          </a:xfrm>
          <a:prstGeom prst="rect">
            <a:avLst/>
          </a:prstGeom>
          <a:solidFill>
            <a:srgbClr val="9C331E"/>
          </a:solidFill>
        </p:spPr>
        <p:txBody>
          <a:bodyPr/>
          <a:lstStyle/>
          <a:p>
            <a:pPr>
              <a:defRPr/>
            </a:pPr>
            <a:endParaRPr lang="nl-NL"/>
          </a:p>
        </p:txBody>
      </p:sp>
      <p:pic>
        <p:nvPicPr>
          <p:cNvPr id="10" name="" hidden="0"/>
          <p:cNvPicPr>
            <a:picLocks noChangeAspect="1"/>
          </p:cNvPicPr>
          <p:nvPr isPhoto="0" userDrawn="0"/>
        </p:nvPicPr>
        <p:blipFill>
          <a:blip r:embed="rId5"/>
          <a:stretch/>
        </p:blipFill>
        <p:spPr bwMode="auto">
          <a:xfrm flipH="0" flipV="0">
            <a:off x="117495" y="1166400"/>
            <a:ext cx="1335663" cy="277578"/>
          </a:xfrm>
          <a:prstGeom prst="rect">
            <a:avLst/>
          </a:prstGeom>
        </p:spPr>
      </p:pic>
      <p:sp>
        <p:nvSpPr>
          <p:cNvPr id="11" name="" hidden="0"/>
          <p:cNvSpPr/>
          <p:nvPr isPhoto="0" userDrawn="0"/>
        </p:nvSpPr>
        <p:spPr bwMode="auto">
          <a:xfrm flipH="0" flipV="0">
            <a:off x="7334168" y="130536"/>
            <a:ext cx="4762499"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sp>
        <p:nvSpPr>
          <p:cNvPr id="12" name="" hidden="0"/>
          <p:cNvSpPr/>
          <p:nvPr isPhoto="0" userDrawn="0"/>
        </p:nvSpPr>
        <p:spPr bwMode="auto">
          <a:xfrm flipH="0" flipV="0">
            <a:off x="4583171" y="3626878"/>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has a parrot?</a:t>
            </a:r>
            <a:endParaRPr>
              <a:solidFill>
                <a:schemeClr val="tx1">
                  <a:lumMod val="75000"/>
                  <a:lumOff val="25000"/>
                </a:schemeClr>
              </a:solidFill>
            </a:endParaRPr>
          </a:p>
        </p:txBody>
      </p:sp>
      <p:sp>
        <p:nvSpPr>
          <p:cNvPr id="13" name="" hidden="0"/>
          <p:cNvSpPr/>
          <p:nvPr isPhoto="0" userDrawn="0"/>
        </p:nvSpPr>
        <p:spPr bwMode="auto">
          <a:xfrm flipH="0" flipV="0">
            <a:off x="3047158" y="1818527"/>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has a hook?</a:t>
            </a:r>
            <a:endParaRPr>
              <a:solidFill>
                <a:schemeClr val="tx1">
                  <a:lumMod val="75000"/>
                  <a:lumOff val="25000"/>
                </a:schemeClr>
              </a:solidFill>
            </a:endParaRPr>
          </a:p>
        </p:txBody>
      </p:sp>
      <p:sp>
        <p:nvSpPr>
          <p:cNvPr id="14" name="" hidden="0"/>
          <p:cNvSpPr/>
          <p:nvPr isPhoto="0" userDrawn="0"/>
        </p:nvSpPr>
        <p:spPr bwMode="auto">
          <a:xfrm flipH="0" flipV="0">
            <a:off x="1579792" y="3626878"/>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tx1">
                    <a:lumMod val="75000"/>
                    <a:lumOff val="25000"/>
                  </a:schemeClr>
                </a:solidFill>
              </a:rPr>
              <a:t>wears an eye patch</a:t>
            </a:r>
            <a:r>
              <a:rPr>
                <a:solidFill>
                  <a:schemeClr val="tx1">
                    <a:lumMod val="75000"/>
                    <a:lumOff val="25000"/>
                  </a:schemeClr>
                </a:solidFill>
              </a:rPr>
              <a:t>?</a:t>
            </a:r>
            <a:endParaRPr>
              <a:solidFill>
                <a:schemeClr val="tx1">
                  <a:lumMod val="75000"/>
                  <a:lumOff val="25000"/>
                </a:schemeClr>
              </a:solidFill>
            </a:endParaRPr>
          </a:p>
        </p:txBody>
      </p:sp>
      <p:cxnSp>
        <p:nvCxnSpPr>
          <p:cNvPr id="15" name="" hidden="0"/>
          <p:cNvCxnSpPr>
            <a:cxnSpLocks/>
          </p:cNvCxnSpPr>
          <p:nvPr isPhoto="0" userDrawn="0"/>
        </p:nvCxnSpPr>
        <p:spPr bwMode="auto">
          <a:xfrm rot="5399942" flipH="0" flipV="0">
            <a:off x="4541204" y="5246823"/>
            <a:ext cx="583354" cy="396446"/>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6" name="" hidden="0"/>
          <p:cNvCxnSpPr>
            <a:cxnSpLocks/>
          </p:cNvCxnSpPr>
          <p:nvPr isPhoto="0" userDrawn="0"/>
        </p:nvCxnSpPr>
        <p:spPr bwMode="auto">
          <a:xfrm rot="5399942" flipH="0" flipV="1">
            <a:off x="5640856" y="5241236"/>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7" name="" hidden="0"/>
          <p:cNvCxnSpPr>
            <a:cxnSpLocks/>
          </p:cNvCxnSpPr>
          <p:nvPr isPhoto="0" userDrawn="0"/>
        </p:nvCxnSpPr>
        <p:spPr bwMode="auto">
          <a:xfrm rot="5399942" flipH="0" flipV="0">
            <a:off x="2900498" y="3376147"/>
            <a:ext cx="583354" cy="396446"/>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8" name="" hidden="0"/>
          <p:cNvCxnSpPr>
            <a:cxnSpLocks/>
          </p:cNvCxnSpPr>
          <p:nvPr isPhoto="0" userDrawn="0"/>
        </p:nvCxnSpPr>
        <p:spPr bwMode="auto">
          <a:xfrm rot="5399942" flipH="0" flipV="1">
            <a:off x="4207816" y="3370563"/>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9" name="" hidden="0"/>
          <p:cNvCxnSpPr>
            <a:cxnSpLocks/>
          </p:cNvCxnSpPr>
          <p:nvPr isPhoto="0" userDrawn="0"/>
        </p:nvCxnSpPr>
        <p:spPr bwMode="auto">
          <a:xfrm rot="5399942" flipH="0" flipV="0">
            <a:off x="1529244" y="5246822"/>
            <a:ext cx="583354" cy="396446"/>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0" name="" hidden="0"/>
          <p:cNvCxnSpPr>
            <a:cxnSpLocks/>
          </p:cNvCxnSpPr>
          <p:nvPr isPhoto="0" userDrawn="0"/>
        </p:nvCxnSpPr>
        <p:spPr bwMode="auto">
          <a:xfrm rot="5399942" flipH="0" flipV="1">
            <a:off x="2628897" y="5241235"/>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pic>
        <p:nvPicPr>
          <p:cNvPr id="21" name="" hidden="0"/>
          <p:cNvPicPr>
            <a:picLocks noChangeAspect="1"/>
          </p:cNvPicPr>
          <p:nvPr isPhoto="0" userDrawn="0"/>
        </p:nvPicPr>
        <p:blipFill>
          <a:blip r:embed="rId6"/>
          <a:stretch/>
        </p:blipFill>
        <p:spPr bwMode="auto">
          <a:xfrm flipH="0" flipV="0">
            <a:off x="1090734" y="5787351"/>
            <a:ext cx="804289" cy="804289"/>
          </a:xfrm>
          <a:prstGeom prst="rect">
            <a:avLst/>
          </a:prstGeom>
        </p:spPr>
      </p:pic>
      <p:pic>
        <p:nvPicPr>
          <p:cNvPr id="22" name="" hidden="0"/>
          <p:cNvPicPr>
            <a:picLocks noChangeAspect="1"/>
          </p:cNvPicPr>
          <p:nvPr isPhoto="0" userDrawn="0"/>
        </p:nvPicPr>
        <p:blipFill>
          <a:blip r:embed="rId6"/>
          <a:stretch/>
        </p:blipFill>
        <p:spPr bwMode="auto">
          <a:xfrm flipH="0" flipV="0">
            <a:off x="4099505" y="5756652"/>
            <a:ext cx="804289" cy="804289"/>
          </a:xfrm>
          <a:prstGeom prst="rect">
            <a:avLst/>
          </a:prstGeom>
        </p:spPr>
      </p:pic>
      <p:sp>
        <p:nvSpPr>
          <p:cNvPr id="23" name="" hidden="0"/>
          <p:cNvSpPr/>
          <p:nvPr isPhoto="0" userDrawn="0"/>
        </p:nvSpPr>
        <p:spPr bwMode="auto">
          <a:xfrm flipH="0" flipV="0">
            <a:off x="2701584" y="3261082"/>
            <a:ext cx="549189"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no</a:t>
            </a:r>
            <a:endParaRPr/>
          </a:p>
        </p:txBody>
      </p:sp>
      <p:sp>
        <p:nvSpPr>
          <p:cNvPr id="24" name="" hidden="0"/>
          <p:cNvSpPr/>
          <p:nvPr isPhoto="0" userDrawn="0"/>
        </p:nvSpPr>
        <p:spPr bwMode="auto">
          <a:xfrm flipH="0" flipV="0">
            <a:off x="1348103" y="5149057"/>
            <a:ext cx="549189"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no</a:t>
            </a:r>
            <a:endParaRPr/>
          </a:p>
        </p:txBody>
      </p:sp>
      <p:sp>
        <p:nvSpPr>
          <p:cNvPr id="25" name="" hidden="0"/>
          <p:cNvSpPr/>
          <p:nvPr isPhoto="0" userDrawn="0"/>
        </p:nvSpPr>
        <p:spPr bwMode="auto">
          <a:xfrm flipH="0" flipV="0">
            <a:off x="4342901" y="5149057"/>
            <a:ext cx="549189"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no</a:t>
            </a:r>
            <a:endParaRPr/>
          </a:p>
        </p:txBody>
      </p:sp>
      <p:sp>
        <p:nvSpPr>
          <p:cNvPr id="26" name="" hidden="0"/>
          <p:cNvSpPr/>
          <p:nvPr isPhoto="0" userDrawn="0"/>
        </p:nvSpPr>
        <p:spPr bwMode="auto">
          <a:xfrm flipH="0" flipV="0">
            <a:off x="4396106" y="3278382"/>
            <a:ext cx="549189"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yes</a:t>
            </a:r>
            <a:endParaRPr/>
          </a:p>
        </p:txBody>
      </p:sp>
      <p:sp>
        <p:nvSpPr>
          <p:cNvPr id="27" name="" hidden="0"/>
          <p:cNvSpPr/>
          <p:nvPr isPhoto="0" userDrawn="0"/>
        </p:nvSpPr>
        <p:spPr bwMode="auto">
          <a:xfrm flipH="0" flipV="0">
            <a:off x="2832630" y="5149057"/>
            <a:ext cx="549189"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yes</a:t>
            </a:r>
            <a:endParaRPr/>
          </a:p>
        </p:txBody>
      </p:sp>
      <p:sp>
        <p:nvSpPr>
          <p:cNvPr id="28" name="" hidden="0"/>
          <p:cNvSpPr/>
          <p:nvPr isPhoto="0" userDrawn="0"/>
        </p:nvSpPr>
        <p:spPr bwMode="auto">
          <a:xfrm flipH="0" flipV="0">
            <a:off x="5818844" y="5149057"/>
            <a:ext cx="549189" cy="365793"/>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yes</a:t>
            </a:r>
            <a:endParaRPr/>
          </a:p>
        </p:txBody>
      </p:sp>
      <p:pic>
        <p:nvPicPr>
          <p:cNvPr id="29" name="" hidden="0"/>
          <p:cNvPicPr>
            <a:picLocks noChangeAspect="1"/>
          </p:cNvPicPr>
          <p:nvPr isPhoto="0" userDrawn="0"/>
        </p:nvPicPr>
        <p:blipFill>
          <a:blip r:embed="rId7"/>
          <a:stretch/>
        </p:blipFill>
        <p:spPr bwMode="auto">
          <a:xfrm rot="0" flipH="0" flipV="0">
            <a:off x="8463502" y="3771576"/>
            <a:ext cx="2506190" cy="2506189"/>
          </a:xfrm>
          <a:prstGeom prst="rect">
            <a:avLst/>
          </a:prstGeom>
          <a:ln w="12699">
            <a:solidFill>
              <a:schemeClr val="accent1">
                <a:lumMod val="50196"/>
              </a:schemeClr>
            </a:solidFill>
            <a:prstDash val="solid"/>
          </a:ln>
        </p:spPr>
      </p:pic>
      <p:sp>
        <p:nvSpPr>
          <p:cNvPr id="30"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31" name="" hidden="0"/>
          <p:cNvSpPr/>
          <p:nvPr isPhoto="0" userDrawn="0"/>
        </p:nvSpPr>
        <p:spPr bwMode="auto">
          <a:xfrm flipH="0" flipV="0">
            <a:off x="8554729" y="130536"/>
            <a:ext cx="2321372" cy="36560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New data!</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pic>
        <p:nvPicPr>
          <p:cNvPr id="4" name="" hidden="0"/>
          <p:cNvPicPr>
            <a:picLocks noChangeAspect="1"/>
          </p:cNvPicPr>
          <p:nvPr isPhoto="0" userDrawn="0"/>
        </p:nvPicPr>
        <p:blipFill>
          <a:blip r:embed="rId3"/>
          <a:stretch/>
        </p:blipFill>
        <p:spPr bwMode="auto">
          <a:xfrm rot="0" flipH="0" flipV="0">
            <a:off x="8463502" y="883264"/>
            <a:ext cx="2505600" cy="2505598"/>
          </a:xfrm>
          <a:prstGeom prst="rect">
            <a:avLst/>
          </a:prstGeom>
          <a:ln w="12699">
            <a:solidFill>
              <a:schemeClr val="accent1">
                <a:lumMod val="50196"/>
              </a:schemeClr>
            </a:solidFill>
            <a:prstDash val="solid"/>
          </a:ln>
        </p:spPr>
      </p:pic>
      <p:sp>
        <p:nvSpPr>
          <p:cNvPr id="5" name="AutoShape 2" hidden="0"/>
          <p:cNvSpPr/>
          <p:nvPr isPhoto="0" userDrawn="0"/>
        </p:nvSpPr>
        <p:spPr bwMode="auto">
          <a:xfrm>
            <a:off x="0" y="1007649"/>
            <a:ext cx="2172731" cy="587764"/>
          </a:xfrm>
          <a:prstGeom prst="rect">
            <a:avLst/>
          </a:prstGeom>
          <a:solidFill>
            <a:srgbClr val="9C331E"/>
          </a:solidFill>
        </p:spPr>
        <p:txBody>
          <a:bodyPr/>
          <a:lstStyle/>
          <a:p>
            <a:pPr>
              <a:defRPr/>
            </a:pPr>
            <a:endParaRPr lang="nl-NL"/>
          </a:p>
        </p:txBody>
      </p:sp>
      <p:pic>
        <p:nvPicPr>
          <p:cNvPr id="6" name="" hidden="0"/>
          <p:cNvPicPr>
            <a:picLocks noChangeAspect="1"/>
          </p:cNvPicPr>
          <p:nvPr isPhoto="0" userDrawn="0"/>
        </p:nvPicPr>
        <p:blipFill>
          <a:blip r:embed="rId4"/>
          <a:stretch/>
        </p:blipFill>
        <p:spPr bwMode="auto">
          <a:xfrm flipH="0" flipV="0">
            <a:off x="117495" y="1166400"/>
            <a:ext cx="1335663" cy="277578"/>
          </a:xfrm>
          <a:prstGeom prst="rect">
            <a:avLst/>
          </a:prstGeom>
        </p:spPr>
      </p:pic>
      <p:sp>
        <p:nvSpPr>
          <p:cNvPr id="7" name="" hidden="0"/>
          <p:cNvSpPr/>
          <p:nvPr isPhoto="0" userDrawn="0"/>
        </p:nvSpPr>
        <p:spPr bwMode="auto">
          <a:xfrm flipH="0" flipV="0">
            <a:off x="7334168" y="130536"/>
            <a:ext cx="4762499" cy="66097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sp>
      <p:pic>
        <p:nvPicPr>
          <p:cNvPr id="8" name="" hidden="0"/>
          <p:cNvPicPr>
            <a:picLocks noChangeAspect="1"/>
          </p:cNvPicPr>
          <p:nvPr isPhoto="0" userDrawn="0"/>
        </p:nvPicPr>
        <p:blipFill>
          <a:blip r:embed="rId5"/>
          <a:stretch/>
        </p:blipFill>
        <p:spPr bwMode="auto">
          <a:xfrm rot="0" flipH="0" flipV="0">
            <a:off x="8463502" y="3771576"/>
            <a:ext cx="2506190" cy="2506188"/>
          </a:xfrm>
          <a:prstGeom prst="rect">
            <a:avLst/>
          </a:prstGeom>
          <a:ln w="12699">
            <a:solidFill>
              <a:schemeClr val="accent1">
                <a:lumMod val="50196"/>
              </a:schemeClr>
            </a:solidFill>
            <a:prstDash val="solid"/>
          </a:ln>
        </p:spPr>
      </p:pic>
      <p:sp>
        <p:nvSpPr>
          <p:cNvPr id="9"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10" name="" hidden="0"/>
          <p:cNvSpPr/>
          <p:nvPr isPhoto="0" userDrawn="0"/>
        </p:nvSpPr>
        <p:spPr bwMode="auto">
          <a:xfrm flipH="0" flipV="0">
            <a:off x="8554729" y="130536"/>
            <a:ext cx="2321372" cy="36560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sz="2200"/>
              <a:t>New data!</a:t>
            </a:r>
            <a:endParaRPr/>
          </a:p>
        </p:txBody>
      </p:sp>
      <p:pic>
        <p:nvPicPr>
          <p:cNvPr id="11" name="" hidden="0"/>
          <p:cNvPicPr>
            <a:picLocks noChangeAspect="1"/>
          </p:cNvPicPr>
          <p:nvPr isPhoto="0" userDrawn="0"/>
        </p:nvPicPr>
        <p:blipFill>
          <a:blip r:embed="rId6"/>
          <a:stretch/>
        </p:blipFill>
        <p:spPr bwMode="auto">
          <a:xfrm flipH="0" flipV="0">
            <a:off x="1164837" y="5787351"/>
            <a:ext cx="656082" cy="742887"/>
          </a:xfrm>
          <a:prstGeom prst="rect">
            <a:avLst/>
          </a:prstGeom>
        </p:spPr>
      </p:pic>
      <p:pic>
        <p:nvPicPr>
          <p:cNvPr id="12" name="" hidden="0"/>
          <p:cNvPicPr>
            <a:picLocks noChangeAspect="1"/>
          </p:cNvPicPr>
          <p:nvPr isPhoto="0" userDrawn="0"/>
        </p:nvPicPr>
        <p:blipFill>
          <a:blip r:embed="rId6"/>
          <a:stretch/>
        </p:blipFill>
        <p:spPr bwMode="auto">
          <a:xfrm flipH="0" flipV="0">
            <a:off x="6036435" y="5736726"/>
            <a:ext cx="656082" cy="742887"/>
          </a:xfrm>
          <a:prstGeom prst="rect">
            <a:avLst/>
          </a:prstGeom>
        </p:spPr>
      </p:pic>
      <p:pic>
        <p:nvPicPr>
          <p:cNvPr id="13" name="" hidden="0"/>
          <p:cNvPicPr>
            <a:picLocks noChangeAspect="1"/>
          </p:cNvPicPr>
          <p:nvPr isPhoto="0" userDrawn="0"/>
        </p:nvPicPr>
        <p:blipFill>
          <a:blip r:embed="rId6"/>
          <a:stretch/>
        </p:blipFill>
        <p:spPr bwMode="auto">
          <a:xfrm flipH="0" flipV="0">
            <a:off x="4173606" y="5787351"/>
            <a:ext cx="656082" cy="742887"/>
          </a:xfrm>
          <a:prstGeom prst="rect">
            <a:avLst/>
          </a:prstGeom>
        </p:spPr>
      </p:pic>
      <p:pic>
        <p:nvPicPr>
          <p:cNvPr id="14" name="" hidden="0"/>
          <p:cNvPicPr>
            <a:picLocks noChangeAspect="1"/>
          </p:cNvPicPr>
          <p:nvPr isPhoto="0" userDrawn="0"/>
        </p:nvPicPr>
        <p:blipFill>
          <a:blip r:embed="rId6"/>
          <a:stretch/>
        </p:blipFill>
        <p:spPr bwMode="auto">
          <a:xfrm flipH="0" flipV="0">
            <a:off x="2922732" y="5736726"/>
            <a:ext cx="656082" cy="742887"/>
          </a:xfrm>
          <a:prstGeom prst="rect">
            <a:avLst/>
          </a:prstGeom>
        </p:spPr>
      </p:pic>
      <p:sp>
        <p:nvSpPr>
          <p:cNvPr id="15" name="" hidden="0"/>
          <p:cNvSpPr/>
          <p:nvPr isPhoto="0" userDrawn="0"/>
        </p:nvSpPr>
        <p:spPr bwMode="auto">
          <a:xfrm flipH="0" flipV="0">
            <a:off x="4583170" y="3626877"/>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has a parrot?</a:t>
            </a:r>
            <a:endParaRPr>
              <a:solidFill>
                <a:schemeClr val="tx1">
                  <a:lumMod val="75000"/>
                  <a:lumOff val="25000"/>
                </a:schemeClr>
              </a:solidFill>
            </a:endParaRPr>
          </a:p>
        </p:txBody>
      </p:sp>
      <p:sp>
        <p:nvSpPr>
          <p:cNvPr id="16" name="" hidden="0"/>
          <p:cNvSpPr/>
          <p:nvPr isPhoto="0" userDrawn="0"/>
        </p:nvSpPr>
        <p:spPr bwMode="auto">
          <a:xfrm flipH="0" flipV="0">
            <a:off x="3047157" y="1818526"/>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lang="en-US" sz="1800" b="0" i="0" u="none" strike="noStrike" cap="none" spc="0">
                <a:solidFill>
                  <a:schemeClr val="tx1">
                    <a:lumMod val="75000"/>
                    <a:lumOff val="25000"/>
                  </a:schemeClr>
                </a:solidFill>
                <a:latin typeface="+mn-lt"/>
                <a:ea typeface="+mn-ea"/>
                <a:cs typeface="+mn-cs"/>
              </a:rPr>
              <a:t>has a hook?</a:t>
            </a:r>
            <a:endParaRPr>
              <a:solidFill>
                <a:schemeClr val="tx1">
                  <a:lumMod val="75000"/>
                  <a:lumOff val="25000"/>
                </a:schemeClr>
              </a:solidFill>
            </a:endParaRPr>
          </a:p>
        </p:txBody>
      </p:sp>
      <p:sp>
        <p:nvSpPr>
          <p:cNvPr id="17" name="" hidden="0"/>
          <p:cNvSpPr/>
          <p:nvPr isPhoto="0" userDrawn="0"/>
        </p:nvSpPr>
        <p:spPr bwMode="auto">
          <a:xfrm flipH="0" flipV="0">
            <a:off x="1579791" y="3626877"/>
            <a:ext cx="1570338" cy="1570338"/>
          </a:xfrm>
          <a:prstGeom prst="ellipse">
            <a:avLst/>
          </a:prstGeom>
          <a:solidFill>
            <a:schemeClr val="accent1">
              <a:lumMod val="20000"/>
              <a:lumOff val="80000"/>
            </a:schemeClr>
          </a:solidFill>
          <a:ln w="12700" cap="flat" cmpd="sng" algn="ctr">
            <a:solidFill>
              <a:schemeClr val="accent1">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clip" vert="horz" wrap="square" lIns="91440" tIns="45720" rIns="91440" bIns="45720" numCol="1" spcCol="0" rtlCol="0" fromWordArt="0" anchor="ctr" anchorCtr="0" forceAA="0" upright="0" compatLnSpc="0"/>
          <a:p>
            <a:pPr algn="ctr">
              <a:defRPr/>
            </a:pPr>
            <a:r>
              <a:rPr>
                <a:solidFill>
                  <a:schemeClr val="tx1">
                    <a:lumMod val="75000"/>
                    <a:lumOff val="25000"/>
                  </a:schemeClr>
                </a:solidFill>
              </a:rPr>
              <a:t>wears an eye patch</a:t>
            </a:r>
            <a:r>
              <a:rPr>
                <a:solidFill>
                  <a:schemeClr val="tx1">
                    <a:lumMod val="75000"/>
                    <a:lumOff val="25000"/>
                  </a:schemeClr>
                </a:solidFill>
              </a:rPr>
              <a:t>?</a:t>
            </a:r>
            <a:endParaRPr>
              <a:solidFill>
                <a:schemeClr val="tx1">
                  <a:lumMod val="75000"/>
                  <a:lumOff val="25000"/>
                </a:schemeClr>
              </a:solidFill>
            </a:endParaRPr>
          </a:p>
        </p:txBody>
      </p:sp>
      <p:cxnSp>
        <p:nvCxnSpPr>
          <p:cNvPr id="18" name="" hidden="0"/>
          <p:cNvCxnSpPr>
            <a:cxnSpLocks/>
          </p:cNvCxnSpPr>
          <p:nvPr isPhoto="0" userDrawn="0"/>
        </p:nvCxnSpPr>
        <p:spPr bwMode="auto">
          <a:xfrm rot="5399909" flipH="0" flipV="0">
            <a:off x="4541203" y="5246822"/>
            <a:ext cx="583353" cy="396445"/>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9" name="" hidden="0"/>
          <p:cNvCxnSpPr>
            <a:cxnSpLocks/>
          </p:cNvCxnSpPr>
          <p:nvPr isPhoto="0" userDrawn="0"/>
        </p:nvCxnSpPr>
        <p:spPr bwMode="auto">
          <a:xfrm rot="5399909" flipH="0" flipV="1">
            <a:off x="5640855" y="5241235"/>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0" name="" hidden="0"/>
          <p:cNvCxnSpPr>
            <a:cxnSpLocks/>
          </p:cNvCxnSpPr>
          <p:nvPr isPhoto="0" userDrawn="0"/>
        </p:nvCxnSpPr>
        <p:spPr bwMode="auto">
          <a:xfrm rot="5399909" flipH="0" flipV="0">
            <a:off x="2900497" y="3376146"/>
            <a:ext cx="583353" cy="396445"/>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1" name="" hidden="0"/>
          <p:cNvCxnSpPr>
            <a:cxnSpLocks/>
          </p:cNvCxnSpPr>
          <p:nvPr isPhoto="0" userDrawn="0"/>
        </p:nvCxnSpPr>
        <p:spPr bwMode="auto">
          <a:xfrm rot="5399909" flipH="0" flipV="1">
            <a:off x="4207815" y="3370563"/>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2" name="" hidden="0"/>
          <p:cNvCxnSpPr>
            <a:cxnSpLocks/>
          </p:cNvCxnSpPr>
          <p:nvPr isPhoto="0" userDrawn="0"/>
        </p:nvCxnSpPr>
        <p:spPr bwMode="auto">
          <a:xfrm rot="5399909" flipH="0" flipV="0">
            <a:off x="1529244" y="5246821"/>
            <a:ext cx="583353" cy="396445"/>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23" name="" hidden="0"/>
          <p:cNvCxnSpPr>
            <a:cxnSpLocks/>
          </p:cNvCxnSpPr>
          <p:nvPr isPhoto="0" userDrawn="0"/>
        </p:nvCxnSpPr>
        <p:spPr bwMode="auto">
          <a:xfrm rot="5399909" flipH="0" flipV="1">
            <a:off x="2628896" y="5241234"/>
            <a:ext cx="587664" cy="403308"/>
          </a:xfrm>
          <a:prstGeom prst="line">
            <a:avLst/>
          </a:prstGeom>
          <a:ln w="28575" cap="flat" cmpd="sng" algn="ctr">
            <a:solidFill>
              <a:schemeClr val="accent1">
                <a:shade val="50000"/>
              </a:schemeClr>
            </a:solidFill>
            <a:prstDash val="solid"/>
            <a:miter/>
            <a:tailEnd type="arrow" len="med"/>
          </a:ln>
        </p:spPr>
        <p:style>
          <a:lnRef idx="1">
            <a:schemeClr val="accent1">
              <a:shade val="50000"/>
            </a:schemeClr>
          </a:lnRef>
          <a:fillRef idx="0">
            <a:schemeClr val="accent1"/>
          </a:fillRef>
          <a:effectRef idx="0">
            <a:schemeClr val="accent1"/>
          </a:effectRef>
          <a:fontRef idx="minor">
            <a:schemeClr val="tx1"/>
          </a:fontRef>
        </p:style>
      </p:cxnSp>
      <p:pic>
        <p:nvPicPr>
          <p:cNvPr id="24" name="" hidden="0"/>
          <p:cNvPicPr>
            <a:picLocks noChangeAspect="1"/>
          </p:cNvPicPr>
          <p:nvPr isPhoto="0" userDrawn="0"/>
        </p:nvPicPr>
        <p:blipFill>
          <a:blip r:embed="rId7"/>
          <a:stretch/>
        </p:blipFill>
        <p:spPr bwMode="auto">
          <a:xfrm flipH="0" flipV="0">
            <a:off x="1090733" y="5787351"/>
            <a:ext cx="804288" cy="804288"/>
          </a:xfrm>
          <a:prstGeom prst="rect">
            <a:avLst/>
          </a:prstGeom>
        </p:spPr>
      </p:pic>
      <p:pic>
        <p:nvPicPr>
          <p:cNvPr id="25" name="" hidden="0"/>
          <p:cNvPicPr>
            <a:picLocks noChangeAspect="1"/>
          </p:cNvPicPr>
          <p:nvPr isPhoto="0" userDrawn="0"/>
        </p:nvPicPr>
        <p:blipFill>
          <a:blip r:embed="rId7"/>
          <a:stretch/>
        </p:blipFill>
        <p:spPr bwMode="auto">
          <a:xfrm flipH="0" flipV="0">
            <a:off x="4099504" y="5756652"/>
            <a:ext cx="804288" cy="804288"/>
          </a:xfrm>
          <a:prstGeom prst="rect">
            <a:avLst/>
          </a:prstGeom>
        </p:spPr>
      </p:pic>
      <p:sp>
        <p:nvSpPr>
          <p:cNvPr id="26" name="" hidden="0"/>
          <p:cNvSpPr/>
          <p:nvPr isPhoto="0" userDrawn="0"/>
        </p:nvSpPr>
        <p:spPr bwMode="auto">
          <a:xfrm flipH="0" flipV="0">
            <a:off x="2701584" y="3261081"/>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no</a:t>
            </a:r>
            <a:endParaRPr/>
          </a:p>
        </p:txBody>
      </p:sp>
      <p:sp>
        <p:nvSpPr>
          <p:cNvPr id="27" name="" hidden="0"/>
          <p:cNvSpPr/>
          <p:nvPr isPhoto="0" userDrawn="0"/>
        </p:nvSpPr>
        <p:spPr bwMode="auto">
          <a:xfrm flipH="0" flipV="0">
            <a:off x="1348102"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no</a:t>
            </a:r>
            <a:endParaRPr/>
          </a:p>
        </p:txBody>
      </p:sp>
      <p:sp>
        <p:nvSpPr>
          <p:cNvPr id="28" name="" hidden="0"/>
          <p:cNvSpPr/>
          <p:nvPr isPhoto="0" userDrawn="0"/>
        </p:nvSpPr>
        <p:spPr bwMode="auto">
          <a:xfrm flipH="0" flipV="0">
            <a:off x="4342900"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FF0000"/>
                </a:solidFill>
              </a:rPr>
              <a:t>no</a:t>
            </a:r>
            <a:endParaRPr/>
          </a:p>
        </p:txBody>
      </p:sp>
      <p:sp>
        <p:nvSpPr>
          <p:cNvPr id="29" name="" hidden="0"/>
          <p:cNvSpPr/>
          <p:nvPr isPhoto="0" userDrawn="0"/>
        </p:nvSpPr>
        <p:spPr bwMode="auto">
          <a:xfrm flipH="0" flipV="0">
            <a:off x="4396105" y="3278381"/>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yes</a:t>
            </a:r>
            <a:endParaRPr/>
          </a:p>
        </p:txBody>
      </p:sp>
      <p:sp>
        <p:nvSpPr>
          <p:cNvPr id="30" name="" hidden="0"/>
          <p:cNvSpPr/>
          <p:nvPr isPhoto="0" userDrawn="0"/>
        </p:nvSpPr>
        <p:spPr bwMode="auto">
          <a:xfrm flipH="0" flipV="0">
            <a:off x="2832629"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yes</a:t>
            </a:r>
            <a:endParaRPr/>
          </a:p>
        </p:txBody>
      </p:sp>
      <p:sp>
        <p:nvSpPr>
          <p:cNvPr id="31" name="" hidden="0"/>
          <p:cNvSpPr/>
          <p:nvPr isPhoto="0" userDrawn="0"/>
        </p:nvSpPr>
        <p:spPr bwMode="auto">
          <a:xfrm flipH="0" flipV="0">
            <a:off x="5818843" y="5149056"/>
            <a:ext cx="549189" cy="365792"/>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ctr">
              <a:defRPr/>
            </a:pPr>
            <a:r>
              <a:rPr b="1">
                <a:solidFill>
                  <a:srgbClr val="00B050"/>
                </a:solidFill>
              </a:rPr>
              <a:t>yes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10019265" y="1007650"/>
            <a:ext cx="2172731" cy="587766"/>
          </a:xfrm>
          <a:prstGeom prst="rect">
            <a:avLst/>
          </a:prstGeom>
          <a:solidFill>
            <a:srgbClr val="0C615D"/>
          </a:solidFill>
        </p:spPr>
      </p:sp>
      <p:sp>
        <p:nvSpPr>
          <p:cNvPr id="5" name="AutoShape 3" hidden="0"/>
          <p:cNvSpPr/>
          <p:nvPr isPhoto="0" userDrawn="0"/>
        </p:nvSpPr>
        <p:spPr bwMode="auto">
          <a:xfrm>
            <a:off x="0" y="0"/>
            <a:ext cx="1932009" cy="6858000"/>
          </a:xfrm>
          <a:prstGeom prst="rect">
            <a:avLst/>
          </a:prstGeom>
          <a:solidFill>
            <a:srgbClr val="DCF5F3"/>
          </a:solidFill>
        </p:spPr>
        <p:txBody>
          <a:bodyPr/>
          <a:lstStyle/>
          <a:p>
            <a:pPr>
              <a:defRPr/>
            </a:pPr>
            <a:endParaRPr lang="nl-NL"/>
          </a:p>
        </p:txBody>
      </p:sp>
      <p:sp>
        <p:nvSpPr>
          <p:cNvPr id="6" name="AutoShape 3" hidden="0"/>
          <p:cNvSpPr/>
          <p:nvPr isPhoto="0" userDrawn="0"/>
        </p:nvSpPr>
        <p:spPr bwMode="auto">
          <a:xfrm>
            <a:off x="1916651" y="0"/>
            <a:ext cx="1932009" cy="6858000"/>
          </a:xfrm>
          <a:prstGeom prst="rect">
            <a:avLst/>
          </a:prstGeom>
          <a:solidFill>
            <a:srgbClr val="4ECDC4"/>
          </a:solidFill>
        </p:spPr>
        <p:txBody>
          <a:bodyPr/>
          <a:lstStyle/>
          <a:p>
            <a:pPr>
              <a:defRPr/>
            </a:pPr>
            <a:endParaRPr lang="nl-NL"/>
          </a:p>
        </p:txBody>
      </p:sp>
      <p:pic>
        <p:nvPicPr>
          <p:cNvPr id="7" name="Afbeelding 10" descr="Afbeelding met plant, cactus&#10;&#10;Automatisch gegenereerde beschrijving" hidden="0"/>
          <p:cNvPicPr>
            <a:picLocks noChangeAspect="1"/>
          </p:cNvPicPr>
          <p:nvPr isPhoto="0" userDrawn="0"/>
        </p:nvPicPr>
        <p:blipFill>
          <a:blip r:embed="rId2"/>
          <a:srcRect l="0" t="0" r="0" b="9623"/>
          <a:stretch/>
        </p:blipFill>
        <p:spPr bwMode="auto">
          <a:xfrm>
            <a:off x="-353988" y="2006598"/>
            <a:ext cx="3578643" cy="4851398"/>
          </a:xfrm>
          <a:prstGeom prst="rect">
            <a:avLst/>
          </a:prstGeom>
        </p:spPr>
      </p:pic>
      <p:pic>
        <p:nvPicPr>
          <p:cNvPr id="8" name="" hidden="0"/>
          <p:cNvPicPr>
            <a:picLocks noChangeAspect="1"/>
          </p:cNvPicPr>
          <p:nvPr isPhoto="0" userDrawn="0"/>
        </p:nvPicPr>
        <p:blipFill>
          <a:blip r:embed="rId3"/>
          <a:stretch/>
        </p:blipFill>
        <p:spPr bwMode="auto">
          <a:xfrm flipH="0" flipV="0">
            <a:off x="10700831" y="1166400"/>
            <a:ext cx="1335663" cy="277578"/>
          </a:xfrm>
          <a:prstGeom prst="rect">
            <a:avLst/>
          </a:prstGeom>
        </p:spPr>
      </p:pic>
      <p:sp>
        <p:nvSpPr>
          <p:cNvPr id="9" name="Text Box 4" hidden="0"/>
          <p:cNvSpPr>
            <a:spLocks noAdjustHandles="0" noChangeArrowheads="0"/>
          </p:cNvSpPr>
          <p:nvPr isPhoto="0" userDrawn="0"/>
        </p:nvSpPr>
        <p:spPr bwMode="auto">
          <a:xfrm>
            <a:off x="9096372" y="6447789"/>
            <a:ext cx="3059605" cy="335314"/>
          </a:xfrm>
          <a:prstGeom prst="rect">
            <a:avLst/>
          </a:prstGeom>
          <a:noFill/>
        </p:spPr>
        <p:txBody>
          <a:bodyPr wrap="square" rtlCol="0">
            <a:spAutoFit/>
          </a:bodyPr>
          <a:p>
            <a:pPr algn="r">
              <a:defRPr/>
            </a:pPr>
            <a:r>
              <a:rPr sz="1600">
                <a:latin typeface="Helvetica 65 Medium"/>
                <a:ea typeface="Helvetica 65 Medium"/>
                <a:cs typeface="Helvetica 65 Medium"/>
              </a:rPr>
              <a:t>dennis.bakhuis@ecare.nl</a:t>
            </a:r>
            <a:endParaRPr sz="1600">
              <a:latin typeface="Helvetica 65 Medium"/>
              <a:ea typeface="Helvetica 65 Medium"/>
              <a:cs typeface="Helvetica 65 Medium"/>
            </a:endParaRPr>
          </a:p>
        </p:txBody>
      </p:sp>
      <p:sp>
        <p:nvSpPr>
          <p:cNvPr id="10" name="Text Box 4" hidden="0"/>
          <p:cNvSpPr>
            <a:spLocks noAdjustHandles="0" noChangeArrowheads="0"/>
          </p:cNvSpPr>
          <p:nvPr isPhoto="0" userDrawn="0"/>
        </p:nvSpPr>
        <p:spPr bwMode="auto">
          <a:xfrm>
            <a:off x="6327099" y="6447789"/>
            <a:ext cx="3060036" cy="335314"/>
          </a:xfrm>
          <a:prstGeom prst="rect">
            <a:avLst/>
          </a:prstGeom>
          <a:noFill/>
        </p:spPr>
        <p:txBody>
          <a:bodyPr wrap="square" rtlCol="0">
            <a:spAutoFit/>
          </a:bodyPr>
          <a:p>
            <a:pPr algn="r">
              <a:defRPr/>
            </a:pPr>
            <a:r>
              <a:rPr sz="1600">
                <a:latin typeface="Helvetica 65 Medium"/>
                <a:ea typeface="Helvetica 65 Medium"/>
                <a:cs typeface="Helvetica 65 Medium"/>
              </a:rPr>
              <a:t>coen.lucasse@ecare.nl</a:t>
            </a:r>
            <a:endParaRPr sz="1600">
              <a:latin typeface="Helvetica 65 Medium"/>
              <a:ea typeface="Helvetica 65 Medium"/>
              <a:cs typeface="Helvetica 65 Medium"/>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pic>
        <p:nvPicPr>
          <p:cNvPr id="6" name="" hidden="0"/>
          <p:cNvPicPr>
            <a:picLocks noChangeAspect="1"/>
          </p:cNvPicPr>
          <p:nvPr isPhoto="0" userDrawn="0"/>
        </p:nvPicPr>
        <p:blipFill>
          <a:blip r:embed="rId4"/>
          <a:srcRect l="15185" t="0" r="26674" b="0"/>
          <a:stretch/>
        </p:blipFill>
        <p:spPr bwMode="auto">
          <a:xfrm flipH="0" flipV="0">
            <a:off x="4763633" y="2876842"/>
            <a:ext cx="3322674" cy="3571875"/>
          </a:xfrm>
          <a:prstGeom prst="rect">
            <a:avLst/>
          </a:prstGeom>
        </p:spPr>
      </p:pic>
      <p:pic>
        <p:nvPicPr>
          <p:cNvPr id="7" name="" hidden="0"/>
          <p:cNvPicPr>
            <a:picLocks noChangeAspect="1"/>
          </p:cNvPicPr>
          <p:nvPr isPhoto="0" userDrawn="0"/>
        </p:nvPicPr>
        <p:blipFill>
          <a:blip r:embed="rId5"/>
          <a:stretch/>
        </p:blipFill>
        <p:spPr bwMode="auto">
          <a:xfrm flipH="0" flipV="0">
            <a:off x="1096416" y="4953883"/>
            <a:ext cx="1789590" cy="1193059"/>
          </a:xfrm>
          <a:prstGeom prst="rect">
            <a:avLst/>
          </a:prstGeom>
        </p:spPr>
      </p:pic>
      <p:sp>
        <p:nvSpPr>
          <p:cNvPr id="8" name="" hidden="0"/>
          <p:cNvSpPr/>
          <p:nvPr isPhoto="0" userDrawn="0"/>
        </p:nvSpPr>
        <p:spPr bwMode="auto">
          <a:xfrm rot="0" flipH="0" flipV="0">
            <a:off x="3340841" y="5377071"/>
            <a:ext cx="1140782" cy="578773"/>
          </a:xfrm>
          <a:prstGeom prst="rightArrow">
            <a:avLst>
              <a:gd name="adj1" fmla="val 50000"/>
              <a:gd name="adj2" fmla="val 50000"/>
            </a:avLst>
          </a:prstGeom>
          <a:solidFill>
            <a:schemeClr val="accent6">
              <a:lumMod val="20000"/>
              <a:lumOff val="80000"/>
            </a:schemeClr>
          </a:solidFill>
          <a:ln w="12700" cap="flat" cmpd="sng" algn="ctr">
            <a:solidFill>
              <a:schemeClr val="accent6">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sp>
      <p:pic>
        <p:nvPicPr>
          <p:cNvPr id="9" name="" hidden="0"/>
          <p:cNvPicPr>
            <a:picLocks noChangeAspect="1"/>
          </p:cNvPicPr>
          <p:nvPr isPhoto="0" userDrawn="0"/>
        </p:nvPicPr>
        <p:blipFill>
          <a:blip r:embed="rId6"/>
          <a:stretch/>
        </p:blipFill>
        <p:spPr bwMode="auto">
          <a:xfrm rot="0" flipH="0" flipV="0">
            <a:off x="1185085" y="2699632"/>
            <a:ext cx="1817527" cy="1746685"/>
          </a:xfrm>
          <a:prstGeom prst="rect">
            <a:avLst/>
          </a:prstGeom>
        </p:spPr>
      </p:pic>
      <p:sp>
        <p:nvSpPr>
          <p:cNvPr id="10" name="" hidden="0"/>
          <p:cNvSpPr/>
          <p:nvPr isPhoto="0" userDrawn="0"/>
        </p:nvSpPr>
        <p:spPr bwMode="auto">
          <a:xfrm rot="0" flipH="0" flipV="0">
            <a:off x="3319074" y="3194996"/>
            <a:ext cx="1140782" cy="578773"/>
          </a:xfrm>
          <a:prstGeom prst="rightArrow">
            <a:avLst>
              <a:gd name="adj1" fmla="val 50000"/>
              <a:gd name="adj2" fmla="val 50000"/>
            </a:avLst>
          </a:prstGeom>
          <a:solidFill>
            <a:schemeClr val="accent6">
              <a:lumMod val="20000"/>
              <a:lumOff val="80000"/>
            </a:schemeClr>
          </a:solidFill>
          <a:ln w="12700" cap="flat" cmpd="sng" algn="ctr">
            <a:solidFill>
              <a:schemeClr val="accent6">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sp>
      <p:pic>
        <p:nvPicPr>
          <p:cNvPr id="11" name="" hidden="0"/>
          <p:cNvPicPr>
            <a:picLocks noChangeAspect="1"/>
          </p:cNvPicPr>
          <p:nvPr isPhoto="0" userDrawn="0"/>
        </p:nvPicPr>
        <p:blipFill>
          <a:blip r:embed="rId7"/>
          <a:srcRect l="23025" t="7536" r="22224" b="7406"/>
          <a:stretch/>
        </p:blipFill>
        <p:spPr bwMode="auto">
          <a:xfrm flipH="0" flipV="0">
            <a:off x="9695619" y="3401541"/>
            <a:ext cx="2388971" cy="2087707"/>
          </a:xfrm>
          <a:prstGeom prst="rect">
            <a:avLst/>
          </a:prstGeom>
        </p:spPr>
      </p:pic>
      <p:sp>
        <p:nvSpPr>
          <p:cNvPr id="12" name="" hidden="0"/>
          <p:cNvSpPr/>
          <p:nvPr isPhoto="0" userDrawn="0"/>
        </p:nvSpPr>
        <p:spPr bwMode="auto">
          <a:xfrm rot="0" flipH="0" flipV="0">
            <a:off x="8303087" y="4317129"/>
            <a:ext cx="1140782" cy="578773"/>
          </a:xfrm>
          <a:prstGeom prst="rightArrow">
            <a:avLst>
              <a:gd name="adj1" fmla="val 50000"/>
              <a:gd name="adj2" fmla="val 50000"/>
            </a:avLst>
          </a:prstGeom>
          <a:solidFill>
            <a:schemeClr val="accent6">
              <a:lumMod val="20000"/>
              <a:lumOff val="80000"/>
            </a:schemeClr>
          </a:solidFill>
          <a:ln w="12700" cap="flat" cmpd="sng" algn="ctr">
            <a:solidFill>
              <a:schemeClr val="accent6">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13"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14" name="Title 1" hidden="0"/>
          <p:cNvSpPr>
            <a:spLocks noGrp="1"/>
          </p:cNvSpPr>
          <p:nvPr isPhoto="0" userDrawn="0"/>
        </p:nvSpPr>
        <p:spPr bwMode="auto">
          <a:xfrm flipH="0" flipV="0">
            <a:off x="5915493" y="182425"/>
            <a:ext cx="6002964"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r">
              <a:defRPr/>
            </a:pPr>
            <a:r>
              <a:rPr lang="en-US">
                <a:latin typeface="Helvetica 65 Medium"/>
                <a:ea typeface="Helvetica 65 Medium"/>
                <a:cs typeface="Helvetica 65 Medium"/>
              </a:rPr>
              <a:t>Traditional software</a:t>
            </a:r>
            <a:endParaRPr>
              <a:latin typeface="Helvetica 65 Medium"/>
              <a:ea typeface="Helvetica 65 Medium"/>
              <a:cs typeface="Helvetica 65 Medium"/>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pic>
        <p:nvPicPr>
          <p:cNvPr id="6" name="" hidden="0"/>
          <p:cNvPicPr>
            <a:picLocks noChangeAspect="1"/>
          </p:cNvPicPr>
          <p:nvPr isPhoto="0" userDrawn="0"/>
        </p:nvPicPr>
        <p:blipFill>
          <a:blip r:embed="rId4"/>
          <a:srcRect l="15185" t="0" r="26674" b="0"/>
          <a:stretch/>
        </p:blipFill>
        <p:spPr bwMode="auto">
          <a:xfrm flipH="0" flipV="0">
            <a:off x="4763633" y="2876842"/>
            <a:ext cx="3322674" cy="3571875"/>
          </a:xfrm>
          <a:prstGeom prst="rect">
            <a:avLst/>
          </a:prstGeom>
        </p:spPr>
      </p:pic>
      <p:sp>
        <p:nvSpPr>
          <p:cNvPr id="7" name="Title 1" hidden="0"/>
          <p:cNvSpPr>
            <a:spLocks noGrp="1"/>
          </p:cNvSpPr>
          <p:nvPr isPhoto="0" userDrawn="0"/>
        </p:nvSpPr>
        <p:spPr bwMode="auto">
          <a:xfrm flipH="0" flipV="0">
            <a:off x="5118051" y="182425"/>
            <a:ext cx="6800406" cy="1325561"/>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r">
              <a:defRPr/>
            </a:pPr>
            <a:r>
              <a:rPr lang="en-US">
                <a:latin typeface="Helvetica 65 Medium"/>
                <a:ea typeface="Helvetica 65 Medium"/>
                <a:cs typeface="Helvetica 65 Medium"/>
              </a:rPr>
              <a:t>Artificial intelligence</a:t>
            </a:r>
            <a:endParaRPr>
              <a:latin typeface="Helvetica 65 Medium"/>
              <a:ea typeface="Helvetica 65 Medium"/>
              <a:cs typeface="Helvetica 65 Medium"/>
            </a:endParaRPr>
          </a:p>
        </p:txBody>
      </p:sp>
      <p:pic>
        <p:nvPicPr>
          <p:cNvPr id="8" name="" hidden="0"/>
          <p:cNvPicPr>
            <a:picLocks noChangeAspect="1"/>
          </p:cNvPicPr>
          <p:nvPr isPhoto="0" userDrawn="0"/>
        </p:nvPicPr>
        <p:blipFill>
          <a:blip r:embed="rId5"/>
          <a:stretch/>
        </p:blipFill>
        <p:spPr bwMode="auto">
          <a:xfrm flipH="0" flipV="0">
            <a:off x="6299384" y="3215043"/>
            <a:ext cx="672042" cy="1124235"/>
          </a:xfrm>
          <a:prstGeom prst="rect">
            <a:avLst/>
          </a:prstGeom>
        </p:spPr>
      </p:pic>
      <p:sp>
        <p:nvSpPr>
          <p:cNvPr id="9"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pic>
        <p:nvPicPr>
          <p:cNvPr id="6" name="" hidden="0"/>
          <p:cNvPicPr>
            <a:picLocks noChangeAspect="1"/>
          </p:cNvPicPr>
          <p:nvPr isPhoto="0" userDrawn="0"/>
        </p:nvPicPr>
        <p:blipFill>
          <a:blip r:embed="rId4"/>
          <a:srcRect l="15185" t="0" r="26674" b="0"/>
          <a:stretch/>
        </p:blipFill>
        <p:spPr bwMode="auto">
          <a:xfrm flipH="0" flipV="0">
            <a:off x="4763633" y="2876842"/>
            <a:ext cx="3322674" cy="3571875"/>
          </a:xfrm>
          <a:prstGeom prst="rect">
            <a:avLst/>
          </a:prstGeom>
        </p:spPr>
      </p:pic>
      <p:pic>
        <p:nvPicPr>
          <p:cNvPr id="7" name="" hidden="0"/>
          <p:cNvPicPr>
            <a:picLocks noChangeAspect="1"/>
          </p:cNvPicPr>
          <p:nvPr isPhoto="0" userDrawn="0"/>
        </p:nvPicPr>
        <p:blipFill>
          <a:blip r:embed="rId5"/>
          <a:stretch/>
        </p:blipFill>
        <p:spPr bwMode="auto">
          <a:xfrm flipH="0" flipV="0">
            <a:off x="6299385" y="3215043"/>
            <a:ext cx="672041" cy="1124235"/>
          </a:xfrm>
          <a:prstGeom prst="rect">
            <a:avLst/>
          </a:prstGeom>
        </p:spPr>
      </p:pic>
      <p:sp>
        <p:nvSpPr>
          <p:cNvPr id="8" name="" hidden="0"/>
          <p:cNvSpPr/>
          <p:nvPr isPhoto="0" userDrawn="0"/>
        </p:nvSpPr>
        <p:spPr bwMode="auto">
          <a:xfrm rot="0" flipH="0" flipV="0">
            <a:off x="3340841" y="5377071"/>
            <a:ext cx="1140782" cy="578773"/>
          </a:xfrm>
          <a:prstGeom prst="rightArrow">
            <a:avLst>
              <a:gd name="adj1" fmla="val 50000"/>
              <a:gd name="adj2" fmla="val 50000"/>
            </a:avLst>
          </a:prstGeom>
          <a:solidFill>
            <a:schemeClr val="accent6">
              <a:lumMod val="20000"/>
              <a:lumOff val="80000"/>
            </a:schemeClr>
          </a:solidFill>
          <a:ln w="12700" cap="flat" cmpd="sng" algn="ctr">
            <a:solidFill>
              <a:schemeClr val="accent6">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sp>
      <p:pic>
        <p:nvPicPr>
          <p:cNvPr id="9" name="" hidden="0"/>
          <p:cNvPicPr>
            <a:picLocks noChangeAspect="1"/>
          </p:cNvPicPr>
          <p:nvPr isPhoto="0" userDrawn="0"/>
        </p:nvPicPr>
        <p:blipFill>
          <a:blip r:embed="rId6"/>
          <a:stretch/>
        </p:blipFill>
        <p:spPr bwMode="auto">
          <a:xfrm rot="0" flipH="0" flipV="0">
            <a:off x="1185085" y="2699632"/>
            <a:ext cx="1817527" cy="1746685"/>
          </a:xfrm>
          <a:prstGeom prst="rect">
            <a:avLst/>
          </a:prstGeom>
        </p:spPr>
      </p:pic>
      <p:sp>
        <p:nvSpPr>
          <p:cNvPr id="10" name="" hidden="0"/>
          <p:cNvSpPr/>
          <p:nvPr isPhoto="0" userDrawn="0"/>
        </p:nvSpPr>
        <p:spPr bwMode="auto">
          <a:xfrm rot="0" flipH="0" flipV="0">
            <a:off x="3319074" y="3194995"/>
            <a:ext cx="1140782" cy="578773"/>
          </a:xfrm>
          <a:prstGeom prst="rightArrow">
            <a:avLst>
              <a:gd name="adj1" fmla="val 50000"/>
              <a:gd name="adj2" fmla="val 50000"/>
            </a:avLst>
          </a:prstGeom>
          <a:solidFill>
            <a:schemeClr val="accent6">
              <a:lumMod val="20000"/>
              <a:lumOff val="80000"/>
            </a:schemeClr>
          </a:solidFill>
          <a:ln w="12700" cap="flat" cmpd="sng" algn="ctr">
            <a:solidFill>
              <a:schemeClr val="accent6">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sp>
      <p:pic>
        <p:nvPicPr>
          <p:cNvPr id="11" name="" hidden="0"/>
          <p:cNvPicPr>
            <a:picLocks noChangeAspect="1"/>
          </p:cNvPicPr>
          <p:nvPr isPhoto="0" userDrawn="0"/>
        </p:nvPicPr>
        <p:blipFill>
          <a:blip r:embed="rId7"/>
          <a:srcRect l="23025" t="7536" r="22224" b="7406"/>
          <a:stretch/>
        </p:blipFill>
        <p:spPr bwMode="auto">
          <a:xfrm flipH="0" flipV="0">
            <a:off x="899363" y="4554729"/>
            <a:ext cx="2388971" cy="2087707"/>
          </a:xfrm>
          <a:prstGeom prst="rect">
            <a:avLst/>
          </a:prstGeom>
        </p:spPr>
      </p:pic>
      <p:sp>
        <p:nvSpPr>
          <p:cNvPr id="12"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13" name="Title 1" hidden="0"/>
          <p:cNvSpPr>
            <a:spLocks noGrp="1"/>
          </p:cNvSpPr>
          <p:nvPr isPhoto="0" userDrawn="0"/>
        </p:nvSpPr>
        <p:spPr bwMode="auto">
          <a:xfrm flipH="0" flipV="0">
            <a:off x="5118050" y="182424"/>
            <a:ext cx="6800405"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r">
              <a:defRPr/>
            </a:pPr>
            <a:r>
              <a:rPr lang="en-US">
                <a:latin typeface="Helvetica 65 Medium"/>
                <a:ea typeface="Helvetica 65 Medium"/>
                <a:cs typeface="Helvetica 65 Medium"/>
              </a:rPr>
              <a:t>Artificial intelligence</a:t>
            </a:r>
            <a:endParaRPr>
              <a:latin typeface="Helvetica 65 Medium"/>
              <a:ea typeface="Helvetica 65 Medium"/>
              <a:cs typeface="Helvetica 65 Medium"/>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pic>
        <p:nvPicPr>
          <p:cNvPr id="6" name="" hidden="0"/>
          <p:cNvPicPr>
            <a:picLocks noChangeAspect="1"/>
          </p:cNvPicPr>
          <p:nvPr isPhoto="0" userDrawn="0"/>
        </p:nvPicPr>
        <p:blipFill>
          <a:blip r:embed="rId4"/>
          <a:srcRect l="15185" t="0" r="26674" b="0"/>
          <a:stretch/>
        </p:blipFill>
        <p:spPr bwMode="auto">
          <a:xfrm flipH="0" flipV="0">
            <a:off x="4763633" y="2876842"/>
            <a:ext cx="3322674" cy="3571875"/>
          </a:xfrm>
          <a:prstGeom prst="rect">
            <a:avLst/>
          </a:prstGeom>
        </p:spPr>
      </p:pic>
      <p:pic>
        <p:nvPicPr>
          <p:cNvPr id="7" name="" hidden="0"/>
          <p:cNvPicPr>
            <a:picLocks noChangeAspect="1"/>
          </p:cNvPicPr>
          <p:nvPr isPhoto="0" userDrawn="0"/>
        </p:nvPicPr>
        <p:blipFill>
          <a:blip r:embed="rId5"/>
          <a:stretch/>
        </p:blipFill>
        <p:spPr bwMode="auto">
          <a:xfrm flipH="0" flipV="0">
            <a:off x="6299385" y="3215043"/>
            <a:ext cx="672041" cy="1124235"/>
          </a:xfrm>
          <a:prstGeom prst="rect">
            <a:avLst/>
          </a:prstGeom>
        </p:spPr>
      </p:pic>
      <p:pic>
        <p:nvPicPr>
          <p:cNvPr id="8" name="" hidden="0"/>
          <p:cNvPicPr>
            <a:picLocks noChangeAspect="1"/>
          </p:cNvPicPr>
          <p:nvPr isPhoto="0" userDrawn="0"/>
        </p:nvPicPr>
        <p:blipFill>
          <a:blip r:embed="rId6"/>
          <a:stretch/>
        </p:blipFill>
        <p:spPr bwMode="auto">
          <a:xfrm flipH="0" flipV="0">
            <a:off x="9823974" y="3960545"/>
            <a:ext cx="1789590" cy="1193059"/>
          </a:xfrm>
          <a:prstGeom prst="rect">
            <a:avLst/>
          </a:prstGeom>
        </p:spPr>
      </p:pic>
      <p:sp>
        <p:nvSpPr>
          <p:cNvPr id="9" name="" hidden="0"/>
          <p:cNvSpPr/>
          <p:nvPr isPhoto="0" userDrawn="0"/>
        </p:nvSpPr>
        <p:spPr bwMode="auto">
          <a:xfrm rot="0" flipH="0" flipV="0">
            <a:off x="3340841" y="5377071"/>
            <a:ext cx="1140782" cy="578773"/>
          </a:xfrm>
          <a:prstGeom prst="rightArrow">
            <a:avLst>
              <a:gd name="adj1" fmla="val 50000"/>
              <a:gd name="adj2" fmla="val 50000"/>
            </a:avLst>
          </a:prstGeom>
          <a:solidFill>
            <a:schemeClr val="accent6">
              <a:lumMod val="20000"/>
              <a:lumOff val="80000"/>
            </a:schemeClr>
          </a:solidFill>
          <a:ln w="12700" cap="flat" cmpd="sng" algn="ctr">
            <a:solidFill>
              <a:schemeClr val="accent6">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sp>
      <p:pic>
        <p:nvPicPr>
          <p:cNvPr id="10" name="" hidden="0"/>
          <p:cNvPicPr>
            <a:picLocks noChangeAspect="1"/>
          </p:cNvPicPr>
          <p:nvPr isPhoto="0" userDrawn="0"/>
        </p:nvPicPr>
        <p:blipFill>
          <a:blip r:embed="rId7"/>
          <a:stretch/>
        </p:blipFill>
        <p:spPr bwMode="auto">
          <a:xfrm rot="0" flipH="0" flipV="0">
            <a:off x="1185085" y="2699632"/>
            <a:ext cx="1817527" cy="1746685"/>
          </a:xfrm>
          <a:prstGeom prst="rect">
            <a:avLst/>
          </a:prstGeom>
        </p:spPr>
      </p:pic>
      <p:sp>
        <p:nvSpPr>
          <p:cNvPr id="11" name="" hidden="0"/>
          <p:cNvSpPr/>
          <p:nvPr isPhoto="0" userDrawn="0"/>
        </p:nvSpPr>
        <p:spPr bwMode="auto">
          <a:xfrm rot="0" flipH="0" flipV="0">
            <a:off x="3319074" y="3194995"/>
            <a:ext cx="1140782" cy="578773"/>
          </a:xfrm>
          <a:prstGeom prst="rightArrow">
            <a:avLst>
              <a:gd name="adj1" fmla="val 50000"/>
              <a:gd name="adj2" fmla="val 50000"/>
            </a:avLst>
          </a:prstGeom>
          <a:solidFill>
            <a:schemeClr val="accent6">
              <a:lumMod val="20000"/>
              <a:lumOff val="80000"/>
            </a:schemeClr>
          </a:solidFill>
          <a:ln w="12700" cap="flat" cmpd="sng" algn="ctr">
            <a:solidFill>
              <a:schemeClr val="accent6">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sp>
      <p:pic>
        <p:nvPicPr>
          <p:cNvPr id="12" name="" hidden="0"/>
          <p:cNvPicPr>
            <a:picLocks noChangeAspect="1"/>
          </p:cNvPicPr>
          <p:nvPr isPhoto="0" userDrawn="0"/>
        </p:nvPicPr>
        <p:blipFill>
          <a:blip r:embed="rId8"/>
          <a:srcRect l="23025" t="7536" r="22224" b="7406"/>
          <a:stretch/>
        </p:blipFill>
        <p:spPr bwMode="auto">
          <a:xfrm flipH="0" flipV="0">
            <a:off x="899363" y="4554729"/>
            <a:ext cx="2388971" cy="2087707"/>
          </a:xfrm>
          <a:prstGeom prst="rect">
            <a:avLst/>
          </a:prstGeom>
        </p:spPr>
      </p:pic>
      <p:sp>
        <p:nvSpPr>
          <p:cNvPr id="13" name="" hidden="0"/>
          <p:cNvSpPr/>
          <p:nvPr isPhoto="0" userDrawn="0"/>
        </p:nvSpPr>
        <p:spPr bwMode="auto">
          <a:xfrm rot="0" flipH="0" flipV="0">
            <a:off x="8303087" y="4317129"/>
            <a:ext cx="1140782" cy="578773"/>
          </a:xfrm>
          <a:prstGeom prst="rightArrow">
            <a:avLst>
              <a:gd name="adj1" fmla="val 50000"/>
              <a:gd name="adj2" fmla="val 50000"/>
            </a:avLst>
          </a:prstGeom>
          <a:solidFill>
            <a:schemeClr val="accent6">
              <a:lumMod val="20000"/>
              <a:lumOff val="80000"/>
            </a:schemeClr>
          </a:solidFill>
          <a:ln w="12700" cap="flat" cmpd="sng" algn="ctr">
            <a:solidFill>
              <a:schemeClr val="accent6">
                <a:lumMod val="60000"/>
                <a:lumOff val="40000"/>
              </a:schemeClr>
            </a:solidFill>
            <a:prstDash val="solid"/>
            <a:miter/>
          </a:ln>
        </p:spPr>
        <p:style>
          <a:lnRef idx="2">
            <a:schemeClr val="accent1">
              <a:shade val="50000"/>
            </a:schemeClr>
          </a:lnRef>
          <a:fillRef idx="1">
            <a:schemeClr val="accent1"/>
          </a:fillRef>
          <a:effectRef idx="0">
            <a:schemeClr val="accent1"/>
          </a:effectRef>
          <a:fontRef idx="minor">
            <a:schemeClr val="lt1"/>
          </a:fontRef>
        </p:style>
      </p:sp>
      <p:sp>
        <p:nvSpPr>
          <p:cNvPr id="14"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
        <p:nvSpPr>
          <p:cNvPr id="15" name="Title 1" hidden="0"/>
          <p:cNvSpPr>
            <a:spLocks noGrp="1"/>
          </p:cNvSpPr>
          <p:nvPr isPhoto="0" userDrawn="0"/>
        </p:nvSpPr>
        <p:spPr bwMode="auto">
          <a:xfrm flipH="0" flipV="0">
            <a:off x="5118050" y="182424"/>
            <a:ext cx="6800405" cy="1325560"/>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r">
              <a:defRPr/>
            </a:pPr>
            <a:r>
              <a:rPr lang="en-US">
                <a:latin typeface="Helvetica 65 Medium"/>
                <a:ea typeface="Helvetica 65 Medium"/>
                <a:cs typeface="Helvetica 65 Medium"/>
              </a:rPr>
              <a:t>Artificial intelligence</a:t>
            </a:r>
            <a:endParaRPr>
              <a:latin typeface="Helvetica 65 Medium"/>
              <a:ea typeface="Helvetica 65 Medium"/>
              <a:cs typeface="Helvetica 65 Medium"/>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noFill/>
      </p:bgPr>
    </p:bg>
    <p:spTree>
      <p:nvGrpSpPr>
        <p:cNvPr id="1" name="" hidden="0"/>
        <p:cNvGrpSpPr/>
        <p:nvPr isPhoto="0" userDrawn="0"/>
      </p:nvGrpSpPr>
      <p:grpSpPr bwMode="auto">
        <a:xfrm>
          <a:off x="0" y="0"/>
          <a:ext cx="0" cy="0"/>
          <a:chOff x="0" y="0"/>
          <a:chExt cx="0" cy="0"/>
        </a:xfrm>
      </p:grpSpPr>
      <p:sp>
        <p:nvSpPr>
          <p:cNvPr id="4" name="AutoShape 2" hidden="0"/>
          <p:cNvSpPr/>
          <p:nvPr isPhoto="0" userDrawn="0"/>
        </p:nvSpPr>
        <p:spPr bwMode="auto">
          <a:xfrm>
            <a:off x="0" y="1007650"/>
            <a:ext cx="2172731" cy="587766"/>
          </a:xfrm>
          <a:prstGeom prst="rect">
            <a:avLst/>
          </a:prstGeom>
          <a:solidFill>
            <a:srgbClr val="9C331E"/>
          </a:solidFill>
        </p:spPr>
        <p:txBody>
          <a:bodyPr/>
          <a:lstStyle/>
          <a:p>
            <a:pPr>
              <a:defRPr/>
            </a:pPr>
            <a:endParaRPr lang="nl-NL"/>
          </a:p>
        </p:txBody>
      </p:sp>
      <p:pic>
        <p:nvPicPr>
          <p:cNvPr id="5" name="" hidden="0"/>
          <p:cNvPicPr>
            <a:picLocks noChangeAspect="1"/>
          </p:cNvPicPr>
          <p:nvPr isPhoto="0" userDrawn="0"/>
        </p:nvPicPr>
        <p:blipFill>
          <a:blip r:embed="rId3"/>
          <a:stretch/>
        </p:blipFill>
        <p:spPr bwMode="auto">
          <a:xfrm flipH="0" flipV="0">
            <a:off x="117496" y="1166400"/>
            <a:ext cx="1335663" cy="277578"/>
          </a:xfrm>
          <a:prstGeom prst="rect">
            <a:avLst/>
          </a:prstGeom>
        </p:spPr>
      </p:pic>
      <p:sp>
        <p:nvSpPr>
          <p:cNvPr id="6" name="Title 1" hidden="0"/>
          <p:cNvSpPr>
            <a:spLocks noGrp="1"/>
          </p:cNvSpPr>
          <p:nvPr isPhoto="0" userDrawn="0"/>
        </p:nvSpPr>
        <p:spPr bwMode="auto">
          <a:xfrm flipH="0" flipV="0">
            <a:off x="5118050" y="182425"/>
            <a:ext cx="6800406" cy="1325561"/>
          </a:xfrm>
        </p:spPr>
        <p:txBody>
          <a:bodyPr vert="horz" lIns="91440" tIns="45720" rIns="91440" bIns="45720" rtlCol="0" anchor="ctr"/>
          <a:lstStyle>
            <a:lvl1pPr algn="l" defTabSz="914400">
              <a:lnSpc>
                <a:spcPct val="90000"/>
              </a:lnSpc>
              <a:spcBef>
                <a:spcPts val="0"/>
              </a:spcBef>
              <a:buNone/>
              <a:defRPr sz="4400">
                <a:solidFill>
                  <a:schemeClr val="tx1"/>
                </a:solidFill>
                <a:latin typeface="+mj-lt"/>
                <a:ea typeface="+mj-ea"/>
                <a:cs typeface="+mj-cs"/>
              </a:defRPr>
            </a:lvl1pPr>
          </a:lstStyle>
          <a:p>
            <a:pPr algn="r">
              <a:defRPr/>
            </a:pPr>
            <a:r>
              <a:rPr lang="en-US">
                <a:latin typeface="Helvetica 65 Medium"/>
                <a:ea typeface="Helvetica 65 Medium"/>
                <a:cs typeface="Helvetica 65 Medium"/>
              </a:rPr>
              <a:t>Examples</a:t>
            </a:r>
            <a:endParaRPr>
              <a:latin typeface="Helvetica 65 Medium"/>
              <a:ea typeface="Helvetica 65 Medium"/>
              <a:cs typeface="Helvetica 65 Medium"/>
            </a:endParaRPr>
          </a:p>
        </p:txBody>
      </p:sp>
      <p:sp>
        <p:nvSpPr>
          <p:cNvPr id="7" name="TextBox 4" hidden="0"/>
          <p:cNvSpPr>
            <a:spLocks noAdjustHandles="0" noChangeArrowheads="0"/>
          </p:cNvSpPr>
          <p:nvPr isPhoto="0" userDrawn="0"/>
        </p:nvSpPr>
        <p:spPr bwMode="auto">
          <a:xfrm rot="16199900" flipH="0" flipV="0">
            <a:off x="-1888979" y="4139372"/>
            <a:ext cx="4231593" cy="355505"/>
          </a:xfrm>
          <a:prstGeom prst="rect">
            <a:avLst/>
          </a:prstGeom>
        </p:spPr>
        <p:txBody>
          <a:bodyPr lIns="0" tIns="0" rIns="0" bIns="0" rtlCol="0" anchor="t">
            <a:noAutofit/>
          </a:bodyPr>
          <a:lstStyle/>
          <a:p>
            <a:pPr algn="r">
              <a:lnSpc>
                <a:spcPts val="2795"/>
              </a:lnSpc>
              <a:defRPr/>
            </a:pPr>
            <a:r>
              <a:rPr lang="en-US" sz="1600" spc="99">
                <a:solidFill>
                  <a:srgbClr val="191919"/>
                </a:solidFill>
                <a:latin typeface="Montserrat"/>
              </a:rPr>
              <a:t>Artificial intelligence in health care</a:t>
            </a:r>
            <a:endParaRPr sz="1600" spc="99">
              <a:solidFill>
                <a:srgbClr val="191919"/>
              </a:solidFill>
              <a:latin typeface="Montserrat"/>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ONLYOFFICE/5.6.0.21</Application>
  <DocSecurity>0</DocSecurity>
  <PresentationFormat>Widescreen</PresentationFormat>
  <Paragraphs>0</Paragraphs>
  <Slides>48</Slides>
  <Notes>48</Notes>
  <HiddenSlides>0</HiddenSlides>
  <MMClips>2</MMClips>
  <ScaleCrop>0</ScaleCrop>
  <HeadingPairs>
    <vt:vector size="4" baseType="variant">
      <vt:variant>
        <vt:lpstr>Theme</vt:lpstr>
      </vt:variant>
      <vt:variant>
        <vt:i4>1</vt:i4>
      </vt:variant>
      <vt:variant>
        <vt:lpstr>Slide Titles</vt:lpstr>
      </vt:variant>
      <vt:variant>
        <vt:i4>48</vt:i4>
      </vt:variant>
    </vt:vector>
  </HeadingPairs>
  <TitlesOfParts>
    <vt:vector size="49"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Webinar: ai in de zorg</dc:title>
  <dc:subject/>
  <dc:creator>dennis</dc:creator>
  <cp:keywords/>
  <dc:description/>
  <dc:identifier/>
  <dc:language/>
  <cp:lastModifiedBy/>
  <cp:revision>20</cp:revision>
  <dcterms:created xsi:type="dcterms:W3CDTF">2020-04-28T11:02:13Z</dcterms:created>
  <dcterms:modified xsi:type="dcterms:W3CDTF">2020-08-31T08:49:47Z</dcterms:modified>
  <cp:category/>
  <cp:contentStatus/>
  <cp:version/>
</cp:coreProperties>
</file>